
<file path=[Content_Types].xml><?xml version="1.0" encoding="utf-8"?>
<Types xmlns="http://schemas.openxmlformats.org/package/2006/content-types">
  <Default Extension="png" ContentType="image/png"/>
  <Default Extension="jfif" ContentType="image/jpeg"/>
  <Default Extension="svg" ContentType="image/svg+xml"/>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7"/>
  </p:sldMasterIdLst>
  <p:notesMasterIdLst>
    <p:notesMasterId r:id="rId27"/>
  </p:notesMasterIdLst>
  <p:handoutMasterIdLst>
    <p:handoutMasterId r:id="rId28"/>
  </p:handoutMasterIdLst>
  <p:sldIdLst>
    <p:sldId id="419" r:id="rId8"/>
    <p:sldId id="605" r:id="rId9"/>
    <p:sldId id="604" r:id="rId10"/>
    <p:sldId id="606" r:id="rId11"/>
    <p:sldId id="607" r:id="rId12"/>
    <p:sldId id="550" r:id="rId13"/>
    <p:sldId id="422" r:id="rId14"/>
    <p:sldId id="544" r:id="rId15"/>
    <p:sldId id="538" r:id="rId16"/>
    <p:sldId id="406" r:id="rId17"/>
    <p:sldId id="579" r:id="rId18"/>
    <p:sldId id="608" r:id="rId19"/>
    <p:sldId id="609" r:id="rId20"/>
    <p:sldId id="303" r:id="rId21"/>
    <p:sldId id="294" r:id="rId22"/>
    <p:sldId id="339" r:id="rId23"/>
    <p:sldId id="458" r:id="rId24"/>
    <p:sldId id="527" r:id="rId25"/>
    <p:sldId id="34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8B704-0A4B-4A38-83E2-43E7990F6DBB}">
          <p14:sldIdLst>
            <p14:sldId id="419"/>
            <p14:sldId id="605"/>
          </p14:sldIdLst>
        </p14:section>
        <p14:section name="About US" id="{A1B42F62-765F-498A-A90E-CA33A7E6E3CE}">
          <p14:sldIdLst>
            <p14:sldId id="604"/>
            <p14:sldId id="606"/>
            <p14:sldId id="607"/>
            <p14:sldId id="550"/>
            <p14:sldId id="422"/>
            <p14:sldId id="544"/>
            <p14:sldId id="538"/>
          </p14:sldIdLst>
        </p14:section>
        <p14:section name="Untitled Section" id="{BAD64BE4-0634-44CB-9B8B-855A23380889}">
          <p14:sldIdLst/>
        </p14:section>
        <p14:section name="meet team" id="{BF11CF09-E772-4BEE-B785-455A4E2CF749}">
          <p14:sldIdLst>
            <p14:sldId id="406"/>
          </p14:sldIdLst>
        </p14:section>
        <p14:section name="infographic" id="{6B1E796C-CF43-4BD9-9061-F45967D15EFB}">
          <p14:sldIdLst>
            <p14:sldId id="579"/>
            <p14:sldId id="608"/>
            <p14:sldId id="609"/>
            <p14:sldId id="303"/>
            <p14:sldId id="294"/>
            <p14:sldId id="339"/>
            <p14:sldId id="458"/>
            <p14:sldId id="527"/>
            <p14:sldId id="343"/>
          </p14:sldIdLst>
        </p14:section>
      </p14:sectionLst>
    </p:ext>
    <p:ext uri="{EFAFB233-063F-42B5-8137-9DF3F51BA10A}">
      <p15:sldGuideLst xmlns:p15="http://schemas.microsoft.com/office/powerpoint/2012/main">
        <p15:guide id="2" pos="3840" userDrawn="1">
          <p15:clr>
            <a:srgbClr val="A4A3A4"/>
          </p15:clr>
        </p15:guide>
        <p15:guide id="3" orient="horz" pos="21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D50"/>
    <a:srgbClr val="BDC1CC"/>
    <a:srgbClr val="FFD7B7"/>
    <a:srgbClr val="2B7BFD"/>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95" autoAdjust="0"/>
  </p:normalViewPr>
  <p:slideViewPr>
    <p:cSldViewPr snapToGrid="0" showGuides="1">
      <p:cViewPr varScale="1">
        <p:scale>
          <a:sx n="76" d="100"/>
          <a:sy n="76" d="100"/>
        </p:scale>
        <p:origin x="678" y="96"/>
      </p:cViewPr>
      <p:guideLst>
        <p:guide pos="3840"/>
        <p:guide orient="horz" pos="2184"/>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121" d="100"/>
          <a:sy n="121" d="100"/>
        </p:scale>
        <p:origin x="502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20167411506012"/>
          <c:y val="9.1810325561258274E-2"/>
          <c:w val="0.87872087984984282"/>
          <c:h val="0.79956085665293231"/>
        </c:manualLayout>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Pt>
            <c:idx val="1"/>
            <c:invertIfNegative val="0"/>
            <c:bubble3D val="0"/>
            <c:spPr>
              <a:solidFill>
                <a:schemeClr val="accent2"/>
              </a:solidFill>
              <a:ln>
                <a:solidFill>
                  <a:schemeClr val="bg1"/>
                </a:solidFill>
              </a:ln>
            </c:spPr>
            <c:extLst>
              <c:ext xmlns:c16="http://schemas.microsoft.com/office/drawing/2014/chart" uri="{C3380CC4-5D6E-409C-BE32-E72D297353CC}">
                <c16:uniqueId val="{00000001-8E08-4CFC-8AF3-957F2F31A929}"/>
              </c:ext>
            </c:extLst>
          </c:dPt>
          <c:dPt>
            <c:idx val="2"/>
            <c:invertIfNegative val="0"/>
            <c:bubble3D val="0"/>
            <c:spPr>
              <a:solidFill>
                <a:schemeClr val="accent3"/>
              </a:solidFill>
              <a:ln>
                <a:solidFill>
                  <a:schemeClr val="bg1"/>
                </a:solidFill>
              </a:ln>
            </c:spPr>
            <c:extLst>
              <c:ext xmlns:c16="http://schemas.microsoft.com/office/drawing/2014/chart" uri="{C3380CC4-5D6E-409C-BE32-E72D297353CC}">
                <c16:uniqueId val="{00000003-8E08-4CFC-8AF3-957F2F31A929}"/>
              </c:ext>
            </c:extLst>
          </c:dPt>
          <c:dPt>
            <c:idx val="3"/>
            <c:invertIfNegative val="0"/>
            <c:bubble3D val="0"/>
            <c:spPr>
              <a:solidFill>
                <a:schemeClr val="accent4"/>
              </a:solidFill>
              <a:ln>
                <a:solidFill>
                  <a:schemeClr val="bg1"/>
                </a:solidFill>
              </a:ln>
            </c:spPr>
            <c:extLst>
              <c:ext xmlns:c16="http://schemas.microsoft.com/office/drawing/2014/chart" uri="{C3380CC4-5D6E-409C-BE32-E72D297353CC}">
                <c16:uniqueId val="{00000005-8E08-4CFC-8AF3-957F2F31A929}"/>
              </c:ext>
            </c:extLst>
          </c:dPt>
          <c:dPt>
            <c:idx val="4"/>
            <c:invertIfNegative val="0"/>
            <c:bubble3D val="0"/>
            <c:spPr>
              <a:solidFill>
                <a:schemeClr val="accent5"/>
              </a:solidFill>
              <a:ln>
                <a:solidFill>
                  <a:schemeClr val="bg1"/>
                </a:solidFill>
              </a:ln>
            </c:spPr>
            <c:extLst>
              <c:ext xmlns:c16="http://schemas.microsoft.com/office/drawing/2014/chart" uri="{C3380CC4-5D6E-409C-BE32-E72D297353CC}">
                <c16:uniqueId val="{00000007-8E08-4CFC-8AF3-957F2F31A929}"/>
              </c:ext>
            </c:extLst>
          </c:dPt>
          <c:dPt>
            <c:idx val="5"/>
            <c:invertIfNegative val="0"/>
            <c:bubble3D val="0"/>
            <c:spPr>
              <a:solidFill>
                <a:schemeClr val="accent6"/>
              </a:solidFill>
              <a:ln>
                <a:solidFill>
                  <a:schemeClr val="bg1"/>
                </a:solidFill>
              </a:ln>
            </c:spPr>
            <c:extLst>
              <c:ext xmlns:c16="http://schemas.microsoft.com/office/drawing/2014/chart" uri="{C3380CC4-5D6E-409C-BE32-E72D297353CC}">
                <c16:uniqueId val="{00000009-8E08-4CFC-8AF3-957F2F31A929}"/>
              </c:ext>
            </c:extLst>
          </c:dPt>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E08-4CFC-8AF3-957F2F31A92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E08-4CFC-8AF3-957F2F31A92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E08-4CFC-8AF3-957F2F31A929}"/>
                </c:ext>
              </c:extLst>
            </c:dLbl>
            <c:dLbl>
              <c:idx val="3"/>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E08-4CFC-8AF3-957F2F31A929}"/>
                </c:ext>
              </c:extLst>
            </c:dLbl>
            <c:dLbl>
              <c:idx val="4"/>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E08-4CFC-8AF3-957F2F31A929}"/>
                </c:ext>
              </c:extLst>
            </c:dLbl>
            <c:dLbl>
              <c:idx val="5"/>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E08-4CFC-8AF3-957F2F31A929}"/>
                </c:ext>
              </c:extLst>
            </c:dLbl>
            <c:spPr>
              <a:noFill/>
              <a:ln>
                <a:noFill/>
              </a:ln>
              <a:effectLst/>
            </c:spPr>
            <c:txPr>
              <a:bodyPr wrap="square" lIns="38100" tIns="19050" rIns="38100" bIns="19050" anchor="ctr">
                <a:spAutoFit/>
              </a:bodyPr>
              <a:lstStyle/>
              <a:p>
                <a:pPr>
                  <a:defRPr b="0">
                    <a:solidFill>
                      <a:schemeClr val="bg1"/>
                    </a:solidFill>
                    <a:latin typeface="+mj-lt"/>
                  </a:defRPr>
                </a:pPr>
                <a:endParaRPr lang="ru-RU"/>
              </a:p>
            </c:txPr>
            <c:showLegendKey val="0"/>
            <c:showVal val="0"/>
            <c:showCatName val="0"/>
            <c:showSerName val="0"/>
            <c:showPercent val="0"/>
            <c:showBubbleSize val="0"/>
            <c:extLst>
              <c:ext xmlns:c15="http://schemas.microsoft.com/office/drawing/2012/chart" uri="{CE6537A1-D6FC-4f65-9D91-7224C49458BB}">
                <c15:showLeaderLines val="0"/>
              </c:ext>
            </c:extLst>
          </c:dLbls>
          <c:trendline>
            <c:spPr>
              <a:ln w="19050">
                <a:solidFill>
                  <a:schemeClr val="bg1">
                    <a:lumMod val="50000"/>
                  </a:schemeClr>
                </a:solidFill>
                <a:prstDash val="sysDot"/>
                <a:headEnd type="oval"/>
                <a:tailEnd type="oval"/>
              </a:ln>
            </c:spPr>
            <c:trendlineType val="poly"/>
            <c:order val="4"/>
            <c:dispRSqr val="0"/>
            <c:dispEq val="0"/>
          </c:trendline>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General</c:formatCode>
                <c:ptCount val="6"/>
                <c:pt idx="0">
                  <c:v>30</c:v>
                </c:pt>
                <c:pt idx="1">
                  <c:v>70</c:v>
                </c:pt>
                <c:pt idx="2">
                  <c:v>50</c:v>
                </c:pt>
                <c:pt idx="3">
                  <c:v>80</c:v>
                </c:pt>
                <c:pt idx="4">
                  <c:v>80</c:v>
                </c:pt>
                <c:pt idx="5">
                  <c:v>100</c:v>
                </c:pt>
              </c:numCache>
            </c:numRef>
          </c:val>
          <c:extLst>
            <c:ext xmlns:c16="http://schemas.microsoft.com/office/drawing/2014/chart" uri="{C3380CC4-5D6E-409C-BE32-E72D297353CC}">
              <c16:uniqueId val="{0000000B-8E08-4CFC-8AF3-957F2F31A929}"/>
            </c:ext>
          </c:extLst>
        </c:ser>
        <c:dLbls>
          <c:showLegendKey val="0"/>
          <c:showVal val="0"/>
          <c:showCatName val="0"/>
          <c:showSerName val="0"/>
          <c:showPercent val="0"/>
          <c:showBubbleSize val="0"/>
        </c:dLbls>
        <c:gapWidth val="61"/>
        <c:overlap val="-51"/>
        <c:axId val="377740520"/>
        <c:axId val="377740912"/>
      </c:barChart>
      <c:catAx>
        <c:axId val="377740520"/>
        <c:scaling>
          <c:orientation val="minMax"/>
        </c:scaling>
        <c:delete val="0"/>
        <c:axPos val="b"/>
        <c:numFmt formatCode="General" sourceLinked="0"/>
        <c:majorTickMark val="in"/>
        <c:minorTickMark val="in"/>
        <c:tickLblPos val="nextTo"/>
        <c:spPr>
          <a:noFill/>
        </c:spPr>
        <c:txPr>
          <a:bodyPr/>
          <a:lstStyle/>
          <a:p>
            <a:pPr>
              <a:defRPr b="0">
                <a:solidFill>
                  <a:schemeClr val="tx1"/>
                </a:solidFill>
                <a:latin typeface="+mj-lt"/>
              </a:defRPr>
            </a:pPr>
            <a:endParaRPr lang="ru-RU"/>
          </a:p>
        </c:txPr>
        <c:crossAx val="377740912"/>
        <c:crosses val="autoZero"/>
        <c:auto val="0"/>
        <c:lblAlgn val="ctr"/>
        <c:lblOffset val="100"/>
        <c:noMultiLvlLbl val="0"/>
      </c:catAx>
      <c:valAx>
        <c:axId val="377740912"/>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txPr>
          <a:bodyPr/>
          <a:lstStyle/>
          <a:p>
            <a:pPr>
              <a:defRPr sz="800" b="0">
                <a:solidFill>
                  <a:schemeClr val="tx1"/>
                </a:solidFill>
                <a:latin typeface="+mj-lt"/>
              </a:defRPr>
            </a:pPr>
            <a:endParaRPr lang="ru-RU"/>
          </a:p>
        </c:txPr>
        <c:crossAx val="377740520"/>
        <c:crosses val="autoZero"/>
        <c:crossBetween val="between"/>
      </c:valAx>
    </c:plotArea>
    <c:plotVisOnly val="1"/>
    <c:dispBlanksAs val="gap"/>
    <c:showDLblsOverMax val="0"/>
  </c:chart>
  <c:txPr>
    <a:bodyPr/>
    <a:lstStyle/>
    <a:p>
      <a:pPr>
        <a:defRPr sz="1000" b="1">
          <a:solidFill>
            <a:schemeClr val="tx1">
              <a:lumMod val="50000"/>
              <a:lumOff val="50000"/>
            </a:schemeClr>
          </a:solidFill>
        </a:defRPr>
      </a:pPr>
      <a:endParaRPr lang="ru-RU"/>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FDB242-7881-49E7-99C9-7E4614EA570E}" type="datetimeFigureOut">
              <a:rPr lang="en-US" smtClean="0"/>
              <a:t>3/26/2021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AFD678-42A5-41B8-A19C-58FAE485AC5B}" type="slidenum">
              <a:rPr lang="en-US" smtClean="0"/>
              <a:t>‹#›</a:t>
            </a:fld>
            <a:endParaRPr lang="en-US"/>
          </a:p>
        </p:txBody>
      </p:sp>
    </p:spTree>
    <p:extLst>
      <p:ext uri="{BB962C8B-B14F-4D97-AF65-F5344CB8AC3E}">
        <p14:creationId xmlns:p14="http://schemas.microsoft.com/office/powerpoint/2010/main" val="3219064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F86FC4-8C19-4A0B-8F26-4231D7D65084}" type="datetimeFigureOut">
              <a:rPr lang="en-US" smtClean="0"/>
              <a:t>3/26/2021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5656C-9098-495A-B384-ED28FBC61626}" type="slidenum">
              <a:rPr lang="en-US" smtClean="0"/>
              <a:t>‹#›</a:t>
            </a:fld>
            <a:endParaRPr lang="en-US"/>
          </a:p>
        </p:txBody>
      </p:sp>
    </p:spTree>
    <p:extLst>
      <p:ext uri="{BB962C8B-B14F-4D97-AF65-F5344CB8AC3E}">
        <p14:creationId xmlns:p14="http://schemas.microsoft.com/office/powerpoint/2010/main" val="784373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8AE140A8-611B-45EF-9555-0BDE7E7A8DE5}" type="slidenum">
              <a:rPr lang="id-ID" smtClean="0"/>
              <a:t>1</a:t>
            </a:fld>
            <a:endParaRPr lang="id-ID"/>
          </a:p>
        </p:txBody>
      </p:sp>
    </p:spTree>
    <p:extLst>
      <p:ext uri="{BB962C8B-B14F-4D97-AF65-F5344CB8AC3E}">
        <p14:creationId xmlns:p14="http://schemas.microsoft.com/office/powerpoint/2010/main" val="1790528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D5656C-9098-495A-B384-ED28FBC61626}" type="slidenum">
              <a:rPr lang="en-US" smtClean="0"/>
              <a:t>8</a:t>
            </a:fld>
            <a:endParaRPr lang="en-US"/>
          </a:p>
        </p:txBody>
      </p:sp>
    </p:spTree>
    <p:extLst>
      <p:ext uri="{BB962C8B-B14F-4D97-AF65-F5344CB8AC3E}">
        <p14:creationId xmlns:p14="http://schemas.microsoft.com/office/powerpoint/2010/main" val="2091913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D5656C-9098-495A-B384-ED28FBC61626}" type="slidenum">
              <a:rPr lang="en-US" smtClean="0"/>
              <a:t>9</a:t>
            </a:fld>
            <a:endParaRPr lang="en-US"/>
          </a:p>
        </p:txBody>
      </p:sp>
    </p:spTree>
    <p:extLst>
      <p:ext uri="{BB962C8B-B14F-4D97-AF65-F5344CB8AC3E}">
        <p14:creationId xmlns:p14="http://schemas.microsoft.com/office/powerpoint/2010/main" val="604067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0410"/>
            <a:ext cx="12192000" cy="3415024"/>
          </a:xfrm>
        </p:spPr>
        <p:txBody>
          <a:bodyPr/>
          <a:lstStyle/>
          <a:p>
            <a:endParaRPr lang="en-US"/>
          </a:p>
        </p:txBody>
      </p:sp>
      <p:sp>
        <p:nvSpPr>
          <p:cNvPr id="11" name="Picture Placeholder 10"/>
          <p:cNvSpPr>
            <a:spLocks noGrp="1"/>
          </p:cNvSpPr>
          <p:nvPr>
            <p:ph type="pic" sz="quarter" idx="11"/>
          </p:nvPr>
        </p:nvSpPr>
        <p:spPr>
          <a:xfrm>
            <a:off x="2166551" y="923367"/>
            <a:ext cx="1639330" cy="3080222"/>
          </a:xfrm>
          <a:custGeom>
            <a:avLst/>
            <a:gdLst>
              <a:gd name="connsiteX0" fmla="*/ 0 w 1639330"/>
              <a:gd name="connsiteY0" fmla="*/ 0 h 3080222"/>
              <a:gd name="connsiteX1" fmla="*/ 157778 w 1639330"/>
              <a:gd name="connsiteY1" fmla="*/ 0 h 3080222"/>
              <a:gd name="connsiteX2" fmla="*/ 1639330 w 1639330"/>
              <a:gd name="connsiteY2" fmla="*/ 220146 h 3080222"/>
              <a:gd name="connsiteX3" fmla="*/ 1639330 w 1639330"/>
              <a:gd name="connsiteY3" fmla="*/ 3080222 h 3080222"/>
              <a:gd name="connsiteX4" fmla="*/ 0 w 1639330"/>
              <a:gd name="connsiteY4" fmla="*/ 3035203 h 308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9330" h="3080222">
                <a:moveTo>
                  <a:pt x="0" y="0"/>
                </a:moveTo>
                <a:lnTo>
                  <a:pt x="157778" y="0"/>
                </a:lnTo>
                <a:lnTo>
                  <a:pt x="1639330" y="220146"/>
                </a:lnTo>
                <a:lnTo>
                  <a:pt x="1639330" y="3080222"/>
                </a:lnTo>
                <a:lnTo>
                  <a:pt x="0" y="3035203"/>
                </a:lnTo>
                <a:close/>
              </a:path>
            </a:pathLst>
          </a:custGeom>
        </p:spPr>
        <p:txBody>
          <a:bodyPr wrap="square">
            <a:noAutofit/>
          </a:bodyPr>
          <a:lstStyle/>
          <a:p>
            <a:endParaRPr lang="en-US"/>
          </a:p>
        </p:txBody>
      </p:sp>
      <p:grpSp>
        <p:nvGrpSpPr>
          <p:cNvPr id="5" name="Group 4">
            <a:extLst>
              <a:ext uri="{FF2B5EF4-FFF2-40B4-BE49-F238E27FC236}">
                <a16:creationId xmlns:a16="http://schemas.microsoft.com/office/drawing/2014/main" id="{B3C85D30-5662-4059-9254-835C42DAC22A}"/>
              </a:ext>
            </a:extLst>
          </p:cNvPr>
          <p:cNvGrpSpPr/>
          <p:nvPr userDrawn="1"/>
        </p:nvGrpSpPr>
        <p:grpSpPr>
          <a:xfrm rot="5400000">
            <a:off x="11390346" y="6494322"/>
            <a:ext cx="309814" cy="45719"/>
            <a:chOff x="11008409" y="6143528"/>
            <a:chExt cx="352370" cy="102724"/>
          </a:xfrm>
        </p:grpSpPr>
        <p:sp>
          <p:nvSpPr>
            <p:cNvPr id="6" name="Rectangle 5">
              <a:extLst>
                <a:ext uri="{FF2B5EF4-FFF2-40B4-BE49-F238E27FC236}">
                  <a16:creationId xmlns:a16="http://schemas.microsoft.com/office/drawing/2014/main" id="{B6E2BD65-140D-42F5-B002-2F5DD63D6745}"/>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8ADECD71-0B34-4AC1-B5B5-14DAC525E7AF}"/>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2FF67841-85ED-4314-8393-618A675114E1}"/>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C61AF8B5-D34D-4E66-B9B5-139B5D3CD0FF}"/>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Slide Number Placeholder 5">
            <a:extLst>
              <a:ext uri="{FF2B5EF4-FFF2-40B4-BE49-F238E27FC236}">
                <a16:creationId xmlns:a16="http://schemas.microsoft.com/office/drawing/2014/main" id="{02883348-F40A-4BD3-A94B-F2B392E1CEFE}"/>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13" name="Picture 12">
            <a:extLst>
              <a:ext uri="{FF2B5EF4-FFF2-40B4-BE49-F238E27FC236}">
                <a16:creationId xmlns:a16="http://schemas.microsoft.com/office/drawing/2014/main" id="{3AA8A36B-3BBE-4E11-9F6E-8D12F9D5DDFC}"/>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539355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738256"/>
          </a:xfrm>
        </p:spPr>
        <p:txBody>
          <a:bodyPr/>
          <a:lstStyle/>
          <a:p>
            <a:endParaRPr lang="en-US"/>
          </a:p>
        </p:txBody>
      </p:sp>
      <p:grpSp>
        <p:nvGrpSpPr>
          <p:cNvPr id="4" name="Group 3">
            <a:extLst>
              <a:ext uri="{FF2B5EF4-FFF2-40B4-BE49-F238E27FC236}">
                <a16:creationId xmlns:a16="http://schemas.microsoft.com/office/drawing/2014/main" id="{EA247F2B-11C0-449F-A25C-D824503BD347}"/>
              </a:ext>
            </a:extLst>
          </p:cNvPr>
          <p:cNvGrpSpPr/>
          <p:nvPr userDrawn="1"/>
        </p:nvGrpSpPr>
        <p:grpSpPr>
          <a:xfrm rot="5400000">
            <a:off x="11390346" y="6494322"/>
            <a:ext cx="309814" cy="45719"/>
            <a:chOff x="11008409" y="6143528"/>
            <a:chExt cx="352370" cy="102724"/>
          </a:xfrm>
        </p:grpSpPr>
        <p:sp>
          <p:nvSpPr>
            <p:cNvPr id="5" name="Rectangle 4">
              <a:extLst>
                <a:ext uri="{FF2B5EF4-FFF2-40B4-BE49-F238E27FC236}">
                  <a16:creationId xmlns:a16="http://schemas.microsoft.com/office/drawing/2014/main" id="{66952CC8-7AC0-4157-85BE-836BAF286E46}"/>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24407E77-DBD4-46A9-8744-69B7E5458DCE}"/>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2E4C3996-B144-44F1-9AF4-7F0C84FA55A3}"/>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BBDC301F-165C-476F-BA1C-3FB771C17A2A}"/>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Slide Number Placeholder 5">
            <a:extLst>
              <a:ext uri="{FF2B5EF4-FFF2-40B4-BE49-F238E27FC236}">
                <a16:creationId xmlns:a16="http://schemas.microsoft.com/office/drawing/2014/main" id="{72B30282-2922-4AD4-A04B-229DE505350C}"/>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11" name="Picture 10">
            <a:extLst>
              <a:ext uri="{FF2B5EF4-FFF2-40B4-BE49-F238E27FC236}">
                <a16:creationId xmlns:a16="http://schemas.microsoft.com/office/drawing/2014/main" id="{2F3F8210-9A8B-4585-AF0A-01214F406A67}"/>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897739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 y="1451614"/>
            <a:ext cx="10972800" cy="3325695"/>
          </a:xfrm>
        </p:spPr>
        <p:txBody>
          <a:bodyPr/>
          <a:lstStyle/>
          <a:p>
            <a:endParaRPr lang="en-US"/>
          </a:p>
        </p:txBody>
      </p:sp>
      <p:sp>
        <p:nvSpPr>
          <p:cNvPr id="5" name="Text Placeholder 6"/>
          <p:cNvSpPr>
            <a:spLocks noGrp="1"/>
          </p:cNvSpPr>
          <p:nvPr>
            <p:ph type="body" sz="quarter" idx="11"/>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6" name="Group 5"/>
          <p:cNvGrpSpPr/>
          <p:nvPr userDrawn="1"/>
        </p:nvGrpSpPr>
        <p:grpSpPr>
          <a:xfrm>
            <a:off x="733071" y="695262"/>
            <a:ext cx="458165" cy="67611"/>
            <a:chOff x="11008409" y="6143528"/>
            <a:chExt cx="352370" cy="102724"/>
          </a:xfrm>
        </p:grpSpPr>
        <p:sp>
          <p:nvSpPr>
            <p:cNvPr id="7" name="Rectangle 6"/>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1" name="Group 10">
            <a:extLst>
              <a:ext uri="{FF2B5EF4-FFF2-40B4-BE49-F238E27FC236}">
                <a16:creationId xmlns:a16="http://schemas.microsoft.com/office/drawing/2014/main" id="{45DFE284-9DD6-4208-9A64-BDE7429DF7E3}"/>
              </a:ext>
            </a:extLst>
          </p:cNvPr>
          <p:cNvGrpSpPr/>
          <p:nvPr userDrawn="1"/>
        </p:nvGrpSpPr>
        <p:grpSpPr>
          <a:xfrm rot="5400000">
            <a:off x="11390346" y="6494322"/>
            <a:ext cx="309814" cy="45719"/>
            <a:chOff x="11008409" y="6143528"/>
            <a:chExt cx="352370" cy="102724"/>
          </a:xfrm>
        </p:grpSpPr>
        <p:sp>
          <p:nvSpPr>
            <p:cNvPr id="12" name="Rectangle 11">
              <a:extLst>
                <a:ext uri="{FF2B5EF4-FFF2-40B4-BE49-F238E27FC236}">
                  <a16:creationId xmlns:a16="http://schemas.microsoft.com/office/drawing/2014/main" id="{43981E90-6B6E-43E0-95BA-EE8514CC63E3}"/>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09C7E5C1-0E39-4443-8795-2B6ADECFD0E1}"/>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9C1EBA7A-9636-408B-88B2-FC751D10BE08}"/>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B20992F1-18C4-4C6B-85F5-BAA2784A1F4D}"/>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6" name="Slide Number Placeholder 5">
            <a:extLst>
              <a:ext uri="{FF2B5EF4-FFF2-40B4-BE49-F238E27FC236}">
                <a16:creationId xmlns:a16="http://schemas.microsoft.com/office/drawing/2014/main" id="{E217EEDA-F658-46BD-A029-8954FE3C51AD}"/>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18" name="Picture 17">
            <a:extLst>
              <a:ext uri="{FF2B5EF4-FFF2-40B4-BE49-F238E27FC236}">
                <a16:creationId xmlns:a16="http://schemas.microsoft.com/office/drawing/2014/main" id="{BB9D0AC7-0454-4873-A966-F1BAF320B66A}"/>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216106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endParaRPr lang="en-US"/>
          </a:p>
        </p:txBody>
      </p:sp>
      <p:sp>
        <p:nvSpPr>
          <p:cNvPr id="5" name="Picture Placeholder 4"/>
          <p:cNvSpPr>
            <a:spLocks noGrp="1"/>
          </p:cNvSpPr>
          <p:nvPr>
            <p:ph type="pic" sz="quarter" idx="11"/>
          </p:nvPr>
        </p:nvSpPr>
        <p:spPr>
          <a:xfrm>
            <a:off x="0" y="1835151"/>
            <a:ext cx="6096000" cy="3187698"/>
          </a:xfrm>
        </p:spPr>
        <p:txBody>
          <a:bodyPr/>
          <a:lstStyle/>
          <a:p>
            <a:endParaRPr lang="en-US"/>
          </a:p>
        </p:txBody>
      </p:sp>
    </p:spTree>
    <p:extLst>
      <p:ext uri="{BB962C8B-B14F-4D97-AF65-F5344CB8AC3E}">
        <p14:creationId xmlns:p14="http://schemas.microsoft.com/office/powerpoint/2010/main" val="1456788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14613" y="1318188"/>
            <a:ext cx="4221623" cy="4221623"/>
          </a:xfrm>
          <a:prstGeom prst="ellipse">
            <a:avLst/>
          </a:prstGeom>
        </p:spPr>
        <p:txBody>
          <a:bodyPr/>
          <a:lstStyle/>
          <a:p>
            <a:endParaRPr lang="en-US"/>
          </a:p>
        </p:txBody>
      </p:sp>
      <p:pic>
        <p:nvPicPr>
          <p:cNvPr id="4" name="Picture 3">
            <a:extLst>
              <a:ext uri="{FF2B5EF4-FFF2-40B4-BE49-F238E27FC236}">
                <a16:creationId xmlns:a16="http://schemas.microsoft.com/office/drawing/2014/main" id="{FB3B3622-BD81-4A84-8A1B-8595E96AE0D5}"/>
              </a:ext>
            </a:extLst>
          </p:cNvPr>
          <p:cNvPicPr>
            <a:picLocks noChangeAspect="1"/>
          </p:cNvPicPr>
          <p:nvPr userDrawn="1"/>
        </p:nvPicPr>
        <p:blipFill>
          <a:blip r:embed="rId2"/>
          <a:stretch>
            <a:fillRect/>
          </a:stretch>
        </p:blipFill>
        <p:spPr>
          <a:xfrm flipH="1">
            <a:off x="168812" y="6162017"/>
            <a:ext cx="601625" cy="546931"/>
          </a:xfrm>
          <a:prstGeom prst="rect">
            <a:avLst/>
          </a:prstGeom>
        </p:spPr>
      </p:pic>
      <p:grpSp>
        <p:nvGrpSpPr>
          <p:cNvPr id="5" name="Group 4">
            <a:extLst>
              <a:ext uri="{FF2B5EF4-FFF2-40B4-BE49-F238E27FC236}">
                <a16:creationId xmlns:a16="http://schemas.microsoft.com/office/drawing/2014/main" id="{F817E76B-C3AF-4339-B7EE-5C5AAF394521}"/>
              </a:ext>
            </a:extLst>
          </p:cNvPr>
          <p:cNvGrpSpPr/>
          <p:nvPr userDrawn="1"/>
        </p:nvGrpSpPr>
        <p:grpSpPr>
          <a:xfrm rot="5400000">
            <a:off x="11390346" y="6494322"/>
            <a:ext cx="309814" cy="45719"/>
            <a:chOff x="11008409" y="6143528"/>
            <a:chExt cx="352370" cy="102724"/>
          </a:xfrm>
        </p:grpSpPr>
        <p:sp>
          <p:nvSpPr>
            <p:cNvPr id="8" name="Rectangle 7">
              <a:extLst>
                <a:ext uri="{FF2B5EF4-FFF2-40B4-BE49-F238E27FC236}">
                  <a16:creationId xmlns:a16="http://schemas.microsoft.com/office/drawing/2014/main" id="{69FDE8FF-69AB-4D05-8113-84A3500B925F}"/>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363DAB24-E568-4830-8920-9B67A5ADC5A8}"/>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BFA5BC56-CE7F-464E-9B3B-496111C8276C}"/>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B9B76B2E-754E-4845-9898-5C3315E21A95}"/>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A3B31B87-BBE3-4252-AC8A-2BC01C7C2223}"/>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spTree>
    <p:extLst>
      <p:ext uri="{BB962C8B-B14F-4D97-AF65-F5344CB8AC3E}">
        <p14:creationId xmlns:p14="http://schemas.microsoft.com/office/powerpoint/2010/main" val="2084005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4" name="Text Placeholder 6"/>
          <p:cNvSpPr>
            <a:spLocks noGrp="1"/>
          </p:cNvSpPr>
          <p:nvPr userDrawn="1">
            <p:ph type="body" sz="quarter" idx="10"/>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5" name="Group 24">
            <a:extLst>
              <a:ext uri="{FF2B5EF4-FFF2-40B4-BE49-F238E27FC236}">
                <a16:creationId xmlns:a16="http://schemas.microsoft.com/office/drawing/2014/main" id="{9C5E25C8-DE33-40D6-987A-EC7B87DB7327}"/>
              </a:ext>
            </a:extLst>
          </p:cNvPr>
          <p:cNvGrpSpPr/>
          <p:nvPr userDrawn="1"/>
        </p:nvGrpSpPr>
        <p:grpSpPr>
          <a:xfrm rot="5400000">
            <a:off x="11390346" y="6494322"/>
            <a:ext cx="309814" cy="45719"/>
            <a:chOff x="11008409" y="6143528"/>
            <a:chExt cx="352370" cy="102724"/>
          </a:xfrm>
        </p:grpSpPr>
        <p:sp>
          <p:nvSpPr>
            <p:cNvPr id="26" name="Rectangle 25">
              <a:extLst>
                <a:ext uri="{FF2B5EF4-FFF2-40B4-BE49-F238E27FC236}">
                  <a16:creationId xmlns:a16="http://schemas.microsoft.com/office/drawing/2014/main" id="{041454DD-1ADF-4887-93DC-3F8D4D08A19F}"/>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a:extLst>
                <a:ext uri="{FF2B5EF4-FFF2-40B4-BE49-F238E27FC236}">
                  <a16:creationId xmlns:a16="http://schemas.microsoft.com/office/drawing/2014/main" id="{5D62A60B-DADD-48E5-80B4-DAE099702ADC}"/>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050F0241-E145-44D1-9A6B-1358A5AF2E52}"/>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811C5596-8397-414A-AFC0-85F28ABC0F13}"/>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0" name="Slide Number Placeholder 5">
            <a:extLst>
              <a:ext uri="{FF2B5EF4-FFF2-40B4-BE49-F238E27FC236}">
                <a16:creationId xmlns:a16="http://schemas.microsoft.com/office/drawing/2014/main" id="{7F2FF3E1-0503-4CE4-8777-A604EF63A530}"/>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2" name="Picture 31">
            <a:extLst>
              <a:ext uri="{FF2B5EF4-FFF2-40B4-BE49-F238E27FC236}">
                <a16:creationId xmlns:a16="http://schemas.microsoft.com/office/drawing/2014/main" id="{893D4B9F-43B8-4DA5-9258-3822B8CEF235}"/>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45635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44" name="Text Placeholder 6"/>
          <p:cNvSpPr>
            <a:spLocks noGrp="1"/>
          </p:cNvSpPr>
          <p:nvPr userDrawn="1">
            <p:ph type="body" sz="quarter" idx="10"/>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3" name="Picture Placeholder 4"/>
          <p:cNvSpPr>
            <a:spLocks noGrp="1"/>
          </p:cNvSpPr>
          <p:nvPr>
            <p:ph type="pic" sz="quarter" idx="11"/>
          </p:nvPr>
        </p:nvSpPr>
        <p:spPr>
          <a:xfrm>
            <a:off x="4711700" y="1446213"/>
            <a:ext cx="2752725" cy="5411787"/>
          </a:xfrm>
        </p:spPr>
        <p:txBody>
          <a:bodyPr/>
          <a:lstStyle/>
          <a:p>
            <a:endParaRPr lang="en-US"/>
          </a:p>
        </p:txBody>
      </p:sp>
      <p:grpSp>
        <p:nvGrpSpPr>
          <p:cNvPr id="26" name="Group 25">
            <a:extLst>
              <a:ext uri="{FF2B5EF4-FFF2-40B4-BE49-F238E27FC236}">
                <a16:creationId xmlns:a16="http://schemas.microsoft.com/office/drawing/2014/main" id="{59BC128B-1872-4198-AD89-ADBB3F3320D1}"/>
              </a:ext>
            </a:extLst>
          </p:cNvPr>
          <p:cNvGrpSpPr/>
          <p:nvPr userDrawn="1"/>
        </p:nvGrpSpPr>
        <p:grpSpPr>
          <a:xfrm rot="5400000">
            <a:off x="11390346" y="6494322"/>
            <a:ext cx="309814" cy="45719"/>
            <a:chOff x="11008409" y="6143528"/>
            <a:chExt cx="352370" cy="102724"/>
          </a:xfrm>
        </p:grpSpPr>
        <p:sp>
          <p:nvSpPr>
            <p:cNvPr id="27" name="Rectangle 26">
              <a:extLst>
                <a:ext uri="{FF2B5EF4-FFF2-40B4-BE49-F238E27FC236}">
                  <a16:creationId xmlns:a16="http://schemas.microsoft.com/office/drawing/2014/main" id="{C59C6778-FC71-4474-B48C-65BE1A15BE8B}"/>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139583BF-3C3F-48EC-8E91-257F81CAEB35}"/>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66CB7390-A9AE-49BA-9879-5AEC6E487F47}"/>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1FC6959B-38BE-4F20-95D1-A8488E410FE7}"/>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1" name="Slide Number Placeholder 5">
            <a:extLst>
              <a:ext uri="{FF2B5EF4-FFF2-40B4-BE49-F238E27FC236}">
                <a16:creationId xmlns:a16="http://schemas.microsoft.com/office/drawing/2014/main" id="{A9061620-CA42-4EA8-8939-4231BB94F15A}"/>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3" name="Picture 32">
            <a:extLst>
              <a:ext uri="{FF2B5EF4-FFF2-40B4-BE49-F238E27FC236}">
                <a16:creationId xmlns:a16="http://schemas.microsoft.com/office/drawing/2014/main" id="{866CD581-5A51-4ED5-AE27-D997E0215124}"/>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541000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287">
          <p15:clr>
            <a:srgbClr val="FBAE40"/>
          </p15:clr>
        </p15:guide>
        <p15:guide id="4" pos="393">
          <p15:clr>
            <a:srgbClr val="FBAE40"/>
          </p15:clr>
        </p15:guide>
        <p15:guide id="5" orient="horz" pos="436">
          <p15:clr>
            <a:srgbClr val="FBAE40"/>
          </p15:clr>
        </p15:guide>
        <p15:guide id="6" orient="horz" pos="388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3942877" y="1884784"/>
            <a:ext cx="2271312" cy="4958929"/>
          </a:xfrm>
        </p:spPr>
        <p:txBody>
          <a:bodyPr/>
          <a:lstStyle/>
          <a:p>
            <a:endParaRPr lang="en-US"/>
          </a:p>
        </p:txBody>
      </p:sp>
      <p:sp>
        <p:nvSpPr>
          <p:cNvPr id="44" name="Text Placeholder 6"/>
          <p:cNvSpPr>
            <a:spLocks noGrp="1"/>
          </p:cNvSpPr>
          <p:nvPr userDrawn="1">
            <p:ph type="body" sz="quarter" idx="10"/>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8" name="Picture Placeholder 5"/>
          <p:cNvSpPr>
            <a:spLocks noGrp="1"/>
          </p:cNvSpPr>
          <p:nvPr>
            <p:ph type="pic" sz="quarter" idx="12"/>
          </p:nvPr>
        </p:nvSpPr>
        <p:spPr>
          <a:xfrm>
            <a:off x="5769847" y="1899071"/>
            <a:ext cx="2271312" cy="4958929"/>
          </a:xfrm>
        </p:spPr>
        <p:txBody>
          <a:bodyPr/>
          <a:lstStyle/>
          <a:p>
            <a:endParaRPr lang="en-US"/>
          </a:p>
        </p:txBody>
      </p:sp>
      <p:grpSp>
        <p:nvGrpSpPr>
          <p:cNvPr id="26" name="Group 25">
            <a:extLst>
              <a:ext uri="{FF2B5EF4-FFF2-40B4-BE49-F238E27FC236}">
                <a16:creationId xmlns:a16="http://schemas.microsoft.com/office/drawing/2014/main" id="{8A90B6B9-E33A-4953-B34A-20BE24D21B49}"/>
              </a:ext>
            </a:extLst>
          </p:cNvPr>
          <p:cNvGrpSpPr/>
          <p:nvPr userDrawn="1"/>
        </p:nvGrpSpPr>
        <p:grpSpPr>
          <a:xfrm rot="5400000">
            <a:off x="11390346" y="6494322"/>
            <a:ext cx="309814" cy="45719"/>
            <a:chOff x="11008409" y="6143528"/>
            <a:chExt cx="352370" cy="102724"/>
          </a:xfrm>
        </p:grpSpPr>
        <p:sp>
          <p:nvSpPr>
            <p:cNvPr id="27" name="Rectangle 26">
              <a:extLst>
                <a:ext uri="{FF2B5EF4-FFF2-40B4-BE49-F238E27FC236}">
                  <a16:creationId xmlns:a16="http://schemas.microsoft.com/office/drawing/2014/main" id="{88F9F75A-83E4-4B39-9F4A-234AD45CFEE7}"/>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B9B30BEB-52DD-4A84-93D4-419899A40F52}"/>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E20B01A9-6C79-47B1-B677-967B2C96E932}"/>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483129EC-6CB1-441E-AC5B-7F409EF81219}"/>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2" name="Slide Number Placeholder 5">
            <a:extLst>
              <a:ext uri="{FF2B5EF4-FFF2-40B4-BE49-F238E27FC236}">
                <a16:creationId xmlns:a16="http://schemas.microsoft.com/office/drawing/2014/main" id="{846F8381-A3CF-4086-8AB8-17B33AB7D151}"/>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4" name="Picture 33">
            <a:extLst>
              <a:ext uri="{FF2B5EF4-FFF2-40B4-BE49-F238E27FC236}">
                <a16:creationId xmlns:a16="http://schemas.microsoft.com/office/drawing/2014/main" id="{2566B745-EFB6-43AC-A20D-CAEABC55330D}"/>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2214863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287">
          <p15:clr>
            <a:srgbClr val="FBAE40"/>
          </p15:clr>
        </p15:guide>
        <p15:guide id="4" pos="393">
          <p15:clr>
            <a:srgbClr val="FBAE40"/>
          </p15:clr>
        </p15:guide>
        <p15:guide id="5" orient="horz" pos="436">
          <p15:clr>
            <a:srgbClr val="FBAE40"/>
          </p15:clr>
        </p15:guide>
        <p15:guide id="6" orient="horz" pos="38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01138" y="1616991"/>
            <a:ext cx="2143676" cy="2099347"/>
          </a:xfrm>
        </p:spPr>
        <p:txBody>
          <a:bodyPr/>
          <a:lstStyle/>
          <a:p>
            <a:endParaRPr lang="en-US"/>
          </a:p>
        </p:txBody>
      </p:sp>
      <p:sp>
        <p:nvSpPr>
          <p:cNvPr id="34" name="Picture Placeholder 5"/>
          <p:cNvSpPr>
            <a:spLocks noGrp="1"/>
          </p:cNvSpPr>
          <p:nvPr>
            <p:ph type="pic" sz="quarter" idx="12"/>
          </p:nvPr>
        </p:nvSpPr>
        <p:spPr>
          <a:xfrm>
            <a:off x="3616474" y="1616991"/>
            <a:ext cx="2143676" cy="2099347"/>
          </a:xfrm>
        </p:spPr>
        <p:txBody>
          <a:bodyPr/>
          <a:lstStyle/>
          <a:p>
            <a:endParaRPr lang="en-US"/>
          </a:p>
        </p:txBody>
      </p:sp>
      <p:sp>
        <p:nvSpPr>
          <p:cNvPr id="35" name="Picture Placeholder 5"/>
          <p:cNvSpPr>
            <a:spLocks noGrp="1"/>
          </p:cNvSpPr>
          <p:nvPr>
            <p:ph type="pic" sz="quarter" idx="13"/>
          </p:nvPr>
        </p:nvSpPr>
        <p:spPr>
          <a:xfrm>
            <a:off x="6431811" y="1616991"/>
            <a:ext cx="2143676" cy="2099347"/>
          </a:xfrm>
        </p:spPr>
        <p:txBody>
          <a:bodyPr/>
          <a:lstStyle/>
          <a:p>
            <a:endParaRPr lang="en-US"/>
          </a:p>
        </p:txBody>
      </p:sp>
      <p:sp>
        <p:nvSpPr>
          <p:cNvPr id="36" name="Picture Placeholder 5"/>
          <p:cNvSpPr>
            <a:spLocks noGrp="1"/>
          </p:cNvSpPr>
          <p:nvPr>
            <p:ph type="pic" sz="quarter" idx="14"/>
          </p:nvPr>
        </p:nvSpPr>
        <p:spPr>
          <a:xfrm>
            <a:off x="9247148" y="1616991"/>
            <a:ext cx="2143676" cy="2099347"/>
          </a:xfrm>
        </p:spPr>
        <p:txBody>
          <a:bodyPr/>
          <a:lstStyle/>
          <a:p>
            <a:endParaRPr lang="en-US"/>
          </a:p>
        </p:txBody>
      </p:sp>
      <p:sp>
        <p:nvSpPr>
          <p:cNvPr id="44" name="Text Placeholder 6"/>
          <p:cNvSpPr>
            <a:spLocks noGrp="1"/>
          </p:cNvSpPr>
          <p:nvPr userDrawn="1">
            <p:ph type="body" sz="quarter" idx="10"/>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8" name="Group 27">
            <a:extLst>
              <a:ext uri="{FF2B5EF4-FFF2-40B4-BE49-F238E27FC236}">
                <a16:creationId xmlns:a16="http://schemas.microsoft.com/office/drawing/2014/main" id="{711CE855-4D14-4432-8967-B4CB81F49E2C}"/>
              </a:ext>
            </a:extLst>
          </p:cNvPr>
          <p:cNvGrpSpPr/>
          <p:nvPr userDrawn="1"/>
        </p:nvGrpSpPr>
        <p:grpSpPr>
          <a:xfrm rot="5400000">
            <a:off x="11390346" y="6494322"/>
            <a:ext cx="309814" cy="45719"/>
            <a:chOff x="11008409" y="6143528"/>
            <a:chExt cx="352370" cy="102724"/>
          </a:xfrm>
        </p:grpSpPr>
        <p:sp>
          <p:nvSpPr>
            <p:cNvPr id="29" name="Rectangle 28">
              <a:extLst>
                <a:ext uri="{FF2B5EF4-FFF2-40B4-BE49-F238E27FC236}">
                  <a16:creationId xmlns:a16="http://schemas.microsoft.com/office/drawing/2014/main" id="{342B8ACD-9ADF-4F9B-A327-AC08A9975ADD}"/>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00AB73D2-661B-44E9-84F2-D3C0D79889CE}"/>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B70B646B-E571-4256-9010-042FC125ECBC}"/>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E472B605-3AAA-406D-B35F-D9903A6A5143}"/>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3" name="Slide Number Placeholder 5">
            <a:extLst>
              <a:ext uri="{FF2B5EF4-FFF2-40B4-BE49-F238E27FC236}">
                <a16:creationId xmlns:a16="http://schemas.microsoft.com/office/drawing/2014/main" id="{AC787B04-8C71-44FD-BE73-C688C844C7D1}"/>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57" name="Picture 56">
            <a:extLst>
              <a:ext uri="{FF2B5EF4-FFF2-40B4-BE49-F238E27FC236}">
                <a16:creationId xmlns:a16="http://schemas.microsoft.com/office/drawing/2014/main" id="{FFDDBADD-FC82-4EE4-89EE-B1F6F02DE894}"/>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78107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287">
          <p15:clr>
            <a:srgbClr val="FBAE40"/>
          </p15:clr>
        </p15:guide>
        <p15:guide id="4" pos="393">
          <p15:clr>
            <a:srgbClr val="FBAE40"/>
          </p15:clr>
        </p15:guide>
        <p15:guide id="5" orient="horz" pos="436">
          <p15:clr>
            <a:srgbClr val="FBAE40"/>
          </p15:clr>
        </p15:guide>
        <p15:guide id="6" orient="horz" pos="388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44" name="Text Placeholder 6"/>
          <p:cNvSpPr>
            <a:spLocks noGrp="1"/>
          </p:cNvSpPr>
          <p:nvPr userDrawn="1">
            <p:ph type="body" sz="quarter" idx="10"/>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4" name="Group 23">
            <a:extLst>
              <a:ext uri="{FF2B5EF4-FFF2-40B4-BE49-F238E27FC236}">
                <a16:creationId xmlns:a16="http://schemas.microsoft.com/office/drawing/2014/main" id="{8ED1EC5C-685B-4115-8C24-A1337D0A5471}"/>
              </a:ext>
            </a:extLst>
          </p:cNvPr>
          <p:cNvGrpSpPr/>
          <p:nvPr userDrawn="1"/>
        </p:nvGrpSpPr>
        <p:grpSpPr>
          <a:xfrm rot="5400000">
            <a:off x="11390346" y="6494322"/>
            <a:ext cx="309814" cy="45719"/>
            <a:chOff x="11008409" y="6143528"/>
            <a:chExt cx="352370" cy="102724"/>
          </a:xfrm>
        </p:grpSpPr>
        <p:sp>
          <p:nvSpPr>
            <p:cNvPr id="25" name="Rectangle 24">
              <a:extLst>
                <a:ext uri="{FF2B5EF4-FFF2-40B4-BE49-F238E27FC236}">
                  <a16:creationId xmlns:a16="http://schemas.microsoft.com/office/drawing/2014/main" id="{D7364D36-1B51-40C9-B78F-FE19AAAA0FA4}"/>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a:extLst>
                <a:ext uri="{FF2B5EF4-FFF2-40B4-BE49-F238E27FC236}">
                  <a16:creationId xmlns:a16="http://schemas.microsoft.com/office/drawing/2014/main" id="{50EF8DCF-F21D-414A-AD0E-ACB8AC856EF8}"/>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a:extLst>
                <a:ext uri="{FF2B5EF4-FFF2-40B4-BE49-F238E27FC236}">
                  <a16:creationId xmlns:a16="http://schemas.microsoft.com/office/drawing/2014/main" id="{FE6A7C38-523B-45AD-ABE0-4A6AFED92E4B}"/>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3B220B86-3381-4744-9340-EDD4FDC7277C}"/>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9" name="Slide Number Placeholder 5">
            <a:extLst>
              <a:ext uri="{FF2B5EF4-FFF2-40B4-BE49-F238E27FC236}">
                <a16:creationId xmlns:a16="http://schemas.microsoft.com/office/drawing/2014/main" id="{D6893204-AF0F-44D4-B5CC-83ED7621DC5C}"/>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1" name="Picture 30">
            <a:extLst>
              <a:ext uri="{FF2B5EF4-FFF2-40B4-BE49-F238E27FC236}">
                <a16:creationId xmlns:a16="http://schemas.microsoft.com/office/drawing/2014/main" id="{D335FFA8-C897-40B8-AB40-94CEBDF9C541}"/>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6665071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287">
          <p15:clr>
            <a:srgbClr val="FBAE40"/>
          </p15:clr>
        </p15:guide>
        <p15:guide id="4" pos="393">
          <p15:clr>
            <a:srgbClr val="FBAE40"/>
          </p15:clr>
        </p15:guide>
        <p15:guide id="5" orient="horz" pos="436">
          <p15:clr>
            <a:srgbClr val="FBAE40"/>
          </p15:clr>
        </p15:guide>
        <p15:guide id="6" orient="horz" pos="388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870186" y="1557603"/>
            <a:ext cx="1262443" cy="1277516"/>
          </a:xfrm>
          <a:prstGeom prst="ellipse">
            <a:avLst/>
          </a:prstGeom>
        </p:spPr>
        <p:txBody>
          <a:bodyPr>
            <a:normAutofit/>
          </a:bodyPr>
          <a:lstStyle>
            <a:lvl1pPr>
              <a:defRPr sz="1000"/>
            </a:lvl1pPr>
          </a:lstStyle>
          <a:p>
            <a:endParaRPr lang="en-US"/>
          </a:p>
        </p:txBody>
      </p:sp>
      <p:sp>
        <p:nvSpPr>
          <p:cNvPr id="66" name="Picture Placeholder 4"/>
          <p:cNvSpPr>
            <a:spLocks noGrp="1"/>
          </p:cNvSpPr>
          <p:nvPr>
            <p:ph type="pic" sz="quarter" idx="12"/>
          </p:nvPr>
        </p:nvSpPr>
        <p:spPr>
          <a:xfrm>
            <a:off x="3921737" y="1557603"/>
            <a:ext cx="1262443" cy="1277516"/>
          </a:xfrm>
          <a:prstGeom prst="ellipse">
            <a:avLst/>
          </a:prstGeom>
        </p:spPr>
        <p:txBody>
          <a:bodyPr>
            <a:normAutofit/>
          </a:bodyPr>
          <a:lstStyle>
            <a:lvl1pPr>
              <a:defRPr sz="1000"/>
            </a:lvl1pPr>
          </a:lstStyle>
          <a:p>
            <a:endParaRPr lang="en-US"/>
          </a:p>
        </p:txBody>
      </p:sp>
      <p:sp>
        <p:nvSpPr>
          <p:cNvPr id="67" name="Picture Placeholder 4"/>
          <p:cNvSpPr>
            <a:spLocks noGrp="1"/>
          </p:cNvSpPr>
          <p:nvPr>
            <p:ph type="pic" sz="quarter" idx="13"/>
          </p:nvPr>
        </p:nvSpPr>
        <p:spPr>
          <a:xfrm>
            <a:off x="8003277" y="1557603"/>
            <a:ext cx="1262443" cy="1277516"/>
          </a:xfrm>
          <a:prstGeom prst="ellipse">
            <a:avLst/>
          </a:prstGeom>
        </p:spPr>
        <p:txBody>
          <a:bodyPr>
            <a:normAutofit/>
          </a:bodyPr>
          <a:lstStyle>
            <a:lvl1pPr>
              <a:defRPr sz="1000"/>
            </a:lvl1pPr>
          </a:lstStyle>
          <a:p>
            <a:endParaRPr lang="en-US" dirty="0"/>
          </a:p>
        </p:txBody>
      </p:sp>
      <p:sp>
        <p:nvSpPr>
          <p:cNvPr id="70" name="Picture Placeholder 4"/>
          <p:cNvSpPr>
            <a:spLocks noGrp="1"/>
          </p:cNvSpPr>
          <p:nvPr>
            <p:ph type="pic" sz="quarter" idx="14"/>
          </p:nvPr>
        </p:nvSpPr>
        <p:spPr>
          <a:xfrm>
            <a:off x="9164340" y="4810326"/>
            <a:ext cx="1262443" cy="1277516"/>
          </a:xfrm>
          <a:prstGeom prst="ellipse">
            <a:avLst/>
          </a:prstGeom>
        </p:spPr>
        <p:txBody>
          <a:bodyPr>
            <a:normAutofit/>
          </a:bodyPr>
          <a:lstStyle>
            <a:lvl1pPr>
              <a:defRPr sz="1000"/>
            </a:lvl1pPr>
          </a:lstStyle>
          <a:p>
            <a:endParaRPr lang="en-US" dirty="0"/>
          </a:p>
        </p:txBody>
      </p:sp>
      <p:sp>
        <p:nvSpPr>
          <p:cNvPr id="71" name="Picture Placeholder 4"/>
          <p:cNvSpPr>
            <a:spLocks noGrp="1"/>
          </p:cNvSpPr>
          <p:nvPr>
            <p:ph type="pic" sz="quarter" idx="15"/>
          </p:nvPr>
        </p:nvSpPr>
        <p:spPr>
          <a:xfrm>
            <a:off x="6003391" y="4810326"/>
            <a:ext cx="1262443" cy="1277516"/>
          </a:xfrm>
          <a:prstGeom prst="ellipse">
            <a:avLst/>
          </a:prstGeom>
        </p:spPr>
        <p:txBody>
          <a:bodyPr>
            <a:normAutofit/>
          </a:bodyPr>
          <a:lstStyle>
            <a:lvl1pPr>
              <a:defRPr sz="1000"/>
            </a:lvl1pPr>
          </a:lstStyle>
          <a:p>
            <a:endParaRPr lang="en-US" dirty="0"/>
          </a:p>
        </p:txBody>
      </p:sp>
      <p:sp>
        <p:nvSpPr>
          <p:cNvPr id="72" name="Picture Placeholder 4"/>
          <p:cNvSpPr>
            <a:spLocks noGrp="1"/>
          </p:cNvSpPr>
          <p:nvPr>
            <p:ph type="pic" sz="quarter" idx="16"/>
          </p:nvPr>
        </p:nvSpPr>
        <p:spPr>
          <a:xfrm>
            <a:off x="2137073" y="4810326"/>
            <a:ext cx="1262443" cy="1277516"/>
          </a:xfrm>
          <a:prstGeom prst="ellipse">
            <a:avLst/>
          </a:prstGeom>
        </p:spPr>
        <p:txBody>
          <a:bodyPr>
            <a:normAutofit/>
          </a:bodyPr>
          <a:lstStyle>
            <a:lvl1pPr>
              <a:defRPr sz="1000"/>
            </a:lvl1pPr>
          </a:lstStyle>
          <a:p>
            <a:endParaRPr lang="en-US" dirty="0"/>
          </a:p>
        </p:txBody>
      </p:sp>
      <p:sp>
        <p:nvSpPr>
          <p:cNvPr id="44" name="Text Placeholder 6"/>
          <p:cNvSpPr>
            <a:spLocks noGrp="1"/>
          </p:cNvSpPr>
          <p:nvPr userDrawn="1">
            <p:ph type="body" sz="quarter" idx="10"/>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56" name="Group 55">
            <a:extLst>
              <a:ext uri="{FF2B5EF4-FFF2-40B4-BE49-F238E27FC236}">
                <a16:creationId xmlns:a16="http://schemas.microsoft.com/office/drawing/2014/main" id="{2D2587D5-3254-44A1-8B84-B1E11966AE28}"/>
              </a:ext>
            </a:extLst>
          </p:cNvPr>
          <p:cNvGrpSpPr/>
          <p:nvPr userDrawn="1"/>
        </p:nvGrpSpPr>
        <p:grpSpPr>
          <a:xfrm rot="5400000">
            <a:off x="11390346" y="6494322"/>
            <a:ext cx="309814" cy="45719"/>
            <a:chOff x="11008409" y="6143528"/>
            <a:chExt cx="352370" cy="102724"/>
          </a:xfrm>
        </p:grpSpPr>
        <p:sp>
          <p:nvSpPr>
            <p:cNvPr id="57" name="Rectangle 56">
              <a:extLst>
                <a:ext uri="{FF2B5EF4-FFF2-40B4-BE49-F238E27FC236}">
                  <a16:creationId xmlns:a16="http://schemas.microsoft.com/office/drawing/2014/main" id="{B6C3D48B-FE93-46F1-84B6-5953BDC67360}"/>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8" name="Rectangle 57">
              <a:extLst>
                <a:ext uri="{FF2B5EF4-FFF2-40B4-BE49-F238E27FC236}">
                  <a16:creationId xmlns:a16="http://schemas.microsoft.com/office/drawing/2014/main" id="{E12B820B-D38D-44E3-B809-F8260F6339C5}"/>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9" name="Rectangle 58">
              <a:extLst>
                <a:ext uri="{FF2B5EF4-FFF2-40B4-BE49-F238E27FC236}">
                  <a16:creationId xmlns:a16="http://schemas.microsoft.com/office/drawing/2014/main" id="{0F4EE133-2ABA-4B77-8322-7DE74FFE4BD4}"/>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0" name="Rectangle 59">
              <a:extLst>
                <a:ext uri="{FF2B5EF4-FFF2-40B4-BE49-F238E27FC236}">
                  <a16:creationId xmlns:a16="http://schemas.microsoft.com/office/drawing/2014/main" id="{1A8A5D92-7F6E-4BD8-AF7D-EA493D30D623}"/>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61" name="Slide Number Placeholder 5">
            <a:extLst>
              <a:ext uri="{FF2B5EF4-FFF2-40B4-BE49-F238E27FC236}">
                <a16:creationId xmlns:a16="http://schemas.microsoft.com/office/drawing/2014/main" id="{F5B859E4-64B1-4195-B2BD-3B359865647F}"/>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63" name="Picture 62">
            <a:extLst>
              <a:ext uri="{FF2B5EF4-FFF2-40B4-BE49-F238E27FC236}">
                <a16:creationId xmlns:a16="http://schemas.microsoft.com/office/drawing/2014/main" id="{ED857E90-73B2-49CD-A28C-AAF73087857B}"/>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1998895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287">
          <p15:clr>
            <a:srgbClr val="FBAE40"/>
          </p15:clr>
        </p15:guide>
        <p15:guide id="4" pos="393">
          <p15:clr>
            <a:srgbClr val="FBAE40"/>
          </p15:clr>
        </p15:guide>
        <p15:guide id="5" orient="horz" pos="436">
          <p15:clr>
            <a:srgbClr val="FBAE40"/>
          </p15:clr>
        </p15:guide>
        <p15:guide id="6" orient="horz" pos="38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6AEA03E-BE4E-43BF-90FC-57EB9D71643D}"/>
              </a:ext>
            </a:extLst>
          </p:cNvPr>
          <p:cNvGrpSpPr/>
          <p:nvPr userDrawn="1"/>
        </p:nvGrpSpPr>
        <p:grpSpPr>
          <a:xfrm rot="5400000">
            <a:off x="11390346" y="6494322"/>
            <a:ext cx="309814" cy="45719"/>
            <a:chOff x="11008409" y="6143528"/>
            <a:chExt cx="352370" cy="102724"/>
          </a:xfrm>
        </p:grpSpPr>
        <p:sp>
          <p:nvSpPr>
            <p:cNvPr id="3" name="Rectangle 2">
              <a:extLst>
                <a:ext uri="{FF2B5EF4-FFF2-40B4-BE49-F238E27FC236}">
                  <a16:creationId xmlns:a16="http://schemas.microsoft.com/office/drawing/2014/main" id="{117DD059-C6C3-45B4-A12A-86D6CD711334}"/>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4CAA0F7B-B554-47E5-B243-1281B3895A47}"/>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78C47FCE-827B-4292-BF2C-155065F9AF68}"/>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AD97BAFF-1521-485F-8323-6DAFF973E959}"/>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7" name="Slide Number Placeholder 5">
            <a:extLst>
              <a:ext uri="{FF2B5EF4-FFF2-40B4-BE49-F238E27FC236}">
                <a16:creationId xmlns:a16="http://schemas.microsoft.com/office/drawing/2014/main" id="{F0EEF0BE-FF2C-47FF-8F55-F2F2361C8C5C}"/>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9" name="Picture 8">
            <a:extLst>
              <a:ext uri="{FF2B5EF4-FFF2-40B4-BE49-F238E27FC236}">
                <a16:creationId xmlns:a16="http://schemas.microsoft.com/office/drawing/2014/main" id="{AEDA0911-48E1-40C9-91F2-331E12C6E9C8}"/>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2619966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4031060" y="1945180"/>
            <a:ext cx="4141805" cy="2522809"/>
          </a:xfrm>
        </p:spPr>
        <p:txBody>
          <a:bodyPr/>
          <a:lstStyle/>
          <a:p>
            <a:endParaRPr lang="en-US"/>
          </a:p>
        </p:txBody>
      </p:sp>
      <p:grpSp>
        <p:nvGrpSpPr>
          <p:cNvPr id="2" name="Group 1"/>
          <p:cNvGrpSpPr/>
          <p:nvPr userDrawn="1"/>
        </p:nvGrpSpPr>
        <p:grpSpPr>
          <a:xfrm rot="5400000">
            <a:off x="11390346" y="6494322"/>
            <a:ext cx="309814" cy="45719"/>
            <a:chOff x="11008409" y="6143528"/>
            <a:chExt cx="352370" cy="102724"/>
          </a:xfrm>
        </p:grpSpPr>
        <p:sp>
          <p:nvSpPr>
            <p:cNvPr id="39" name="Rectangle 38"/>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tangle 39"/>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Rectangle 40"/>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Rectangle 41"/>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44" name="Text Placeholder 6"/>
          <p:cNvSpPr>
            <a:spLocks noGrp="1"/>
          </p:cNvSpPr>
          <p:nvPr userDrawn="1">
            <p:ph type="body" sz="quarter" idx="10"/>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43" name="Slide Number Placeholder 5"/>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25" name="Picture 24">
            <a:extLst>
              <a:ext uri="{FF2B5EF4-FFF2-40B4-BE49-F238E27FC236}">
                <a16:creationId xmlns:a16="http://schemas.microsoft.com/office/drawing/2014/main" id="{4163A117-C269-405A-ACE0-0CCF7F83E9D5}"/>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1192997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31" name="Picture Placeholder 4"/>
          <p:cNvSpPr>
            <a:spLocks noGrp="1"/>
          </p:cNvSpPr>
          <p:nvPr>
            <p:ph type="pic" sz="quarter" idx="14"/>
          </p:nvPr>
        </p:nvSpPr>
        <p:spPr>
          <a:xfrm>
            <a:off x="9169035" y="2212376"/>
            <a:ext cx="1697847" cy="1697847"/>
          </a:xfrm>
        </p:spPr>
        <p:txBody>
          <a:bodyPr/>
          <a:lstStyle/>
          <a:p>
            <a:endParaRPr lang="en-US"/>
          </a:p>
        </p:txBody>
      </p:sp>
      <p:sp>
        <p:nvSpPr>
          <p:cNvPr id="5" name="Picture Placeholder 4"/>
          <p:cNvSpPr>
            <a:spLocks noGrp="1"/>
          </p:cNvSpPr>
          <p:nvPr>
            <p:ph type="pic" sz="quarter" idx="11"/>
          </p:nvPr>
        </p:nvSpPr>
        <p:spPr>
          <a:xfrm>
            <a:off x="1320895" y="2212376"/>
            <a:ext cx="1697847" cy="1697847"/>
          </a:xfrm>
        </p:spPr>
        <p:txBody>
          <a:bodyPr/>
          <a:lstStyle/>
          <a:p>
            <a:endParaRPr lang="en-US"/>
          </a:p>
        </p:txBody>
      </p:sp>
      <p:sp>
        <p:nvSpPr>
          <p:cNvPr id="29" name="Picture Placeholder 4"/>
          <p:cNvSpPr>
            <a:spLocks noGrp="1"/>
          </p:cNvSpPr>
          <p:nvPr>
            <p:ph type="pic" sz="quarter" idx="12"/>
          </p:nvPr>
        </p:nvSpPr>
        <p:spPr>
          <a:xfrm>
            <a:off x="3915775" y="2212376"/>
            <a:ext cx="1697847" cy="1697847"/>
          </a:xfrm>
        </p:spPr>
        <p:txBody>
          <a:bodyPr/>
          <a:lstStyle/>
          <a:p>
            <a:endParaRPr lang="en-US"/>
          </a:p>
        </p:txBody>
      </p:sp>
      <p:sp>
        <p:nvSpPr>
          <p:cNvPr id="30" name="Picture Placeholder 4"/>
          <p:cNvSpPr>
            <a:spLocks noGrp="1"/>
          </p:cNvSpPr>
          <p:nvPr>
            <p:ph type="pic" sz="quarter" idx="13"/>
          </p:nvPr>
        </p:nvSpPr>
        <p:spPr>
          <a:xfrm>
            <a:off x="6562962" y="2212376"/>
            <a:ext cx="1697847" cy="1697847"/>
          </a:xfrm>
        </p:spPr>
        <p:txBody>
          <a:bodyPr/>
          <a:lstStyle/>
          <a:p>
            <a:endParaRPr lang="en-US"/>
          </a:p>
        </p:txBody>
      </p:sp>
      <p:sp>
        <p:nvSpPr>
          <p:cNvPr id="44" name="Text Placeholder 6"/>
          <p:cNvSpPr>
            <a:spLocks noGrp="1"/>
          </p:cNvSpPr>
          <p:nvPr userDrawn="1">
            <p:ph type="body" sz="quarter" idx="10"/>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7" name="Group 26">
            <a:extLst>
              <a:ext uri="{FF2B5EF4-FFF2-40B4-BE49-F238E27FC236}">
                <a16:creationId xmlns:a16="http://schemas.microsoft.com/office/drawing/2014/main" id="{74CE3EC6-599D-4A96-A2AE-0C1D6C99FC84}"/>
              </a:ext>
            </a:extLst>
          </p:cNvPr>
          <p:cNvGrpSpPr/>
          <p:nvPr userDrawn="1"/>
        </p:nvGrpSpPr>
        <p:grpSpPr>
          <a:xfrm rot="5400000">
            <a:off x="11390346" y="6494322"/>
            <a:ext cx="309814" cy="45719"/>
            <a:chOff x="11008409" y="6143528"/>
            <a:chExt cx="352370" cy="102724"/>
          </a:xfrm>
        </p:grpSpPr>
        <p:sp>
          <p:nvSpPr>
            <p:cNvPr id="28" name="Rectangle 27">
              <a:extLst>
                <a:ext uri="{FF2B5EF4-FFF2-40B4-BE49-F238E27FC236}">
                  <a16:creationId xmlns:a16="http://schemas.microsoft.com/office/drawing/2014/main" id="{A6F0A80E-23E8-4BCA-AA87-32C789F1DABE}"/>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3514BCCC-5741-425F-A426-FF5CB8A2A25A}"/>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Rectangle 32">
              <a:extLst>
                <a:ext uri="{FF2B5EF4-FFF2-40B4-BE49-F238E27FC236}">
                  <a16:creationId xmlns:a16="http://schemas.microsoft.com/office/drawing/2014/main" id="{31340BF7-FECD-4023-A5B8-43C1C9B47D28}"/>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ctangle 33">
              <a:extLst>
                <a:ext uri="{FF2B5EF4-FFF2-40B4-BE49-F238E27FC236}">
                  <a16:creationId xmlns:a16="http://schemas.microsoft.com/office/drawing/2014/main" id="{44C50449-8C13-4A70-BFE9-B4917C0DA7D4}"/>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5" name="Slide Number Placeholder 5">
            <a:extLst>
              <a:ext uri="{FF2B5EF4-FFF2-40B4-BE49-F238E27FC236}">
                <a16:creationId xmlns:a16="http://schemas.microsoft.com/office/drawing/2014/main" id="{799ED5DB-0DE3-41B2-816B-B84B12E51F08}"/>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62" name="Picture 61">
            <a:extLst>
              <a:ext uri="{FF2B5EF4-FFF2-40B4-BE49-F238E27FC236}">
                <a16:creationId xmlns:a16="http://schemas.microsoft.com/office/drawing/2014/main" id="{CAE0A0C3-1C57-4578-A6FD-009B42838B95}"/>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174384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 y="1704975"/>
            <a:ext cx="6524625" cy="3629026"/>
          </a:xfrm>
        </p:spPr>
        <p:txBody>
          <a:bodyPr/>
          <a:lstStyle/>
          <a:p>
            <a:endParaRPr lang="en-US"/>
          </a:p>
        </p:txBody>
      </p:sp>
      <p:sp>
        <p:nvSpPr>
          <p:cNvPr id="7" name="Picture Placeholder 6"/>
          <p:cNvSpPr>
            <a:spLocks noGrp="1"/>
          </p:cNvSpPr>
          <p:nvPr>
            <p:ph type="pic" sz="quarter" idx="12"/>
          </p:nvPr>
        </p:nvSpPr>
        <p:spPr>
          <a:xfrm>
            <a:off x="5420709" y="2756246"/>
            <a:ext cx="6771291" cy="2578121"/>
          </a:xfrm>
        </p:spPr>
        <p:txBody>
          <a:bodyPr/>
          <a:lstStyle/>
          <a:p>
            <a:endParaRPr lang="en-US"/>
          </a:p>
        </p:txBody>
      </p:sp>
      <p:grpSp>
        <p:nvGrpSpPr>
          <p:cNvPr id="19" name="Group 18">
            <a:extLst>
              <a:ext uri="{FF2B5EF4-FFF2-40B4-BE49-F238E27FC236}">
                <a16:creationId xmlns:a16="http://schemas.microsoft.com/office/drawing/2014/main" id="{E3FCE56E-A1F4-48C9-83B1-E7AE7D25F494}"/>
              </a:ext>
            </a:extLst>
          </p:cNvPr>
          <p:cNvGrpSpPr/>
          <p:nvPr userDrawn="1"/>
        </p:nvGrpSpPr>
        <p:grpSpPr>
          <a:xfrm rot="5400000">
            <a:off x="11390346" y="6494322"/>
            <a:ext cx="309814" cy="45719"/>
            <a:chOff x="11008409" y="6143528"/>
            <a:chExt cx="352370" cy="102724"/>
          </a:xfrm>
        </p:grpSpPr>
        <p:sp>
          <p:nvSpPr>
            <p:cNvPr id="20" name="Rectangle 19">
              <a:extLst>
                <a:ext uri="{FF2B5EF4-FFF2-40B4-BE49-F238E27FC236}">
                  <a16:creationId xmlns:a16="http://schemas.microsoft.com/office/drawing/2014/main" id="{8C035EA6-29AE-4614-87C6-54EEEC3B9DC5}"/>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a:extLst>
                <a:ext uri="{FF2B5EF4-FFF2-40B4-BE49-F238E27FC236}">
                  <a16:creationId xmlns:a16="http://schemas.microsoft.com/office/drawing/2014/main" id="{E33B4688-DEF0-42B3-972B-2F063A016C60}"/>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B82CFF80-5CDC-442E-9122-9D684A38D840}"/>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a:extLst>
                <a:ext uri="{FF2B5EF4-FFF2-40B4-BE49-F238E27FC236}">
                  <a16:creationId xmlns:a16="http://schemas.microsoft.com/office/drawing/2014/main" id="{2E67585B-D6BD-485A-8C16-D6857B4DBE58}"/>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4" name="Slide Number Placeholder 5">
            <a:extLst>
              <a:ext uri="{FF2B5EF4-FFF2-40B4-BE49-F238E27FC236}">
                <a16:creationId xmlns:a16="http://schemas.microsoft.com/office/drawing/2014/main" id="{976DD763-768B-4976-B561-CB6C20B04A70}"/>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26" name="Picture 25">
            <a:extLst>
              <a:ext uri="{FF2B5EF4-FFF2-40B4-BE49-F238E27FC236}">
                <a16:creationId xmlns:a16="http://schemas.microsoft.com/office/drawing/2014/main" id="{1D2B4531-B211-49A1-BAD0-DE5D8EE3080C}"/>
              </a:ext>
            </a:extLst>
          </p:cNvPr>
          <p:cNvPicPr>
            <a:picLocks noChangeAspect="1"/>
          </p:cNvPicPr>
          <p:nvPr userDrawn="1"/>
        </p:nvPicPr>
        <p:blipFill>
          <a:blip r:embed="rId2"/>
          <a:stretch>
            <a:fillRect/>
          </a:stretch>
        </p:blipFill>
        <p:spPr>
          <a:xfrm flipH="1">
            <a:off x="168812" y="6162017"/>
            <a:ext cx="601625" cy="546931"/>
          </a:xfrm>
          <a:prstGeom prst="rect">
            <a:avLst/>
          </a:prstGeom>
        </p:spPr>
      </p:pic>
      <p:sp>
        <p:nvSpPr>
          <p:cNvPr id="27" name="Text Placeholder 6">
            <a:extLst>
              <a:ext uri="{FF2B5EF4-FFF2-40B4-BE49-F238E27FC236}">
                <a16:creationId xmlns:a16="http://schemas.microsoft.com/office/drawing/2014/main" id="{D267D1E9-6C82-4449-8F8F-CAA68C0AC240}"/>
              </a:ext>
            </a:extLst>
          </p:cNvPr>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8" name="Group 27">
            <a:extLst>
              <a:ext uri="{FF2B5EF4-FFF2-40B4-BE49-F238E27FC236}">
                <a16:creationId xmlns:a16="http://schemas.microsoft.com/office/drawing/2014/main" id="{7A06E301-8B72-4704-A25B-E681FE708960}"/>
              </a:ext>
            </a:extLst>
          </p:cNvPr>
          <p:cNvGrpSpPr/>
          <p:nvPr userDrawn="1"/>
        </p:nvGrpSpPr>
        <p:grpSpPr>
          <a:xfrm>
            <a:off x="733071" y="695262"/>
            <a:ext cx="458165" cy="67611"/>
            <a:chOff x="11008409" y="6143528"/>
            <a:chExt cx="352370" cy="102724"/>
          </a:xfrm>
        </p:grpSpPr>
        <p:sp>
          <p:nvSpPr>
            <p:cNvPr id="29" name="Rectangle 28">
              <a:extLst>
                <a:ext uri="{FF2B5EF4-FFF2-40B4-BE49-F238E27FC236}">
                  <a16:creationId xmlns:a16="http://schemas.microsoft.com/office/drawing/2014/main" id="{DD3E53F8-254A-4331-B67F-D40530AD502C}"/>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3F2D7CC4-EA9B-467D-AC4B-F5BD67EE9341}"/>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1BF5F0DB-6FB3-46F4-926A-07140533F3B5}"/>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EC15CCB3-75A2-4365-BE90-772DB50CD05F}"/>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24694105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4" name="Text Placeholder 6"/>
          <p:cNvSpPr>
            <a:spLocks noGrp="1"/>
          </p:cNvSpPr>
          <p:nvPr userDrawn="1">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Picture Placeholder 4"/>
          <p:cNvSpPr>
            <a:spLocks noGrp="1"/>
          </p:cNvSpPr>
          <p:nvPr>
            <p:ph type="pic" sz="quarter" idx="11"/>
          </p:nvPr>
        </p:nvSpPr>
        <p:spPr>
          <a:xfrm>
            <a:off x="5267197" y="1351658"/>
            <a:ext cx="1657607" cy="1655806"/>
          </a:xfrm>
          <a:prstGeom prst="ellipse">
            <a:avLst/>
          </a:prstGeom>
        </p:spPr>
        <p:txBody>
          <a:bodyPr>
            <a:normAutofit/>
          </a:bodyPr>
          <a:lstStyle>
            <a:lvl1pPr>
              <a:defRPr sz="1600"/>
            </a:lvl1pPr>
          </a:lstStyle>
          <a:p>
            <a:endParaRPr lang="en-US"/>
          </a:p>
        </p:txBody>
      </p:sp>
      <p:sp>
        <p:nvSpPr>
          <p:cNvPr id="30" name="Picture Placeholder 4"/>
          <p:cNvSpPr>
            <a:spLocks noGrp="1"/>
          </p:cNvSpPr>
          <p:nvPr>
            <p:ph type="pic" sz="quarter" idx="12"/>
          </p:nvPr>
        </p:nvSpPr>
        <p:spPr>
          <a:xfrm>
            <a:off x="9273030" y="3917636"/>
            <a:ext cx="1308679" cy="1305091"/>
          </a:xfrm>
          <a:prstGeom prst="ellipse">
            <a:avLst/>
          </a:prstGeom>
        </p:spPr>
        <p:txBody>
          <a:bodyPr>
            <a:normAutofit/>
          </a:bodyPr>
          <a:lstStyle>
            <a:lvl1pPr>
              <a:defRPr sz="1600"/>
            </a:lvl1pPr>
          </a:lstStyle>
          <a:p>
            <a:endParaRPr lang="en-US"/>
          </a:p>
        </p:txBody>
      </p:sp>
      <p:sp>
        <p:nvSpPr>
          <p:cNvPr id="31" name="Picture Placeholder 4"/>
          <p:cNvSpPr>
            <a:spLocks noGrp="1"/>
          </p:cNvSpPr>
          <p:nvPr>
            <p:ph type="pic" sz="quarter" idx="13"/>
          </p:nvPr>
        </p:nvSpPr>
        <p:spPr>
          <a:xfrm>
            <a:off x="6748771" y="3917636"/>
            <a:ext cx="1308679" cy="1305091"/>
          </a:xfrm>
          <a:prstGeom prst="ellipse">
            <a:avLst/>
          </a:prstGeom>
        </p:spPr>
        <p:txBody>
          <a:bodyPr>
            <a:normAutofit/>
          </a:bodyPr>
          <a:lstStyle>
            <a:lvl1pPr>
              <a:defRPr sz="1600"/>
            </a:lvl1pPr>
          </a:lstStyle>
          <a:p>
            <a:endParaRPr lang="en-US"/>
          </a:p>
        </p:txBody>
      </p:sp>
      <p:sp>
        <p:nvSpPr>
          <p:cNvPr id="33" name="Picture Placeholder 4"/>
          <p:cNvSpPr>
            <a:spLocks noGrp="1"/>
          </p:cNvSpPr>
          <p:nvPr>
            <p:ph type="pic" sz="quarter" idx="14"/>
          </p:nvPr>
        </p:nvSpPr>
        <p:spPr>
          <a:xfrm>
            <a:off x="4145126" y="3917636"/>
            <a:ext cx="1308679" cy="1305091"/>
          </a:xfrm>
          <a:prstGeom prst="ellipse">
            <a:avLst/>
          </a:prstGeom>
        </p:spPr>
        <p:txBody>
          <a:bodyPr>
            <a:normAutofit/>
          </a:bodyPr>
          <a:lstStyle>
            <a:lvl1pPr>
              <a:defRPr sz="1600"/>
            </a:lvl1pPr>
          </a:lstStyle>
          <a:p>
            <a:endParaRPr lang="en-US" dirty="0"/>
          </a:p>
        </p:txBody>
      </p:sp>
      <p:sp>
        <p:nvSpPr>
          <p:cNvPr id="34" name="Picture Placeholder 4"/>
          <p:cNvSpPr>
            <a:spLocks noGrp="1"/>
          </p:cNvSpPr>
          <p:nvPr>
            <p:ph type="pic" sz="quarter" idx="15"/>
          </p:nvPr>
        </p:nvSpPr>
        <p:spPr>
          <a:xfrm>
            <a:off x="1645654" y="3917636"/>
            <a:ext cx="1308679" cy="1305091"/>
          </a:xfrm>
          <a:prstGeom prst="ellipse">
            <a:avLst/>
          </a:prstGeom>
        </p:spPr>
        <p:txBody>
          <a:bodyPr>
            <a:normAutofit/>
          </a:bodyPr>
          <a:lstStyle>
            <a:lvl1pPr>
              <a:defRPr sz="1600"/>
            </a:lvl1pPr>
          </a:lstStyle>
          <a:p>
            <a:endParaRPr lang="en-US" dirty="0"/>
          </a:p>
        </p:txBody>
      </p:sp>
      <p:grpSp>
        <p:nvGrpSpPr>
          <p:cNvPr id="28" name="Group 27">
            <a:extLst>
              <a:ext uri="{FF2B5EF4-FFF2-40B4-BE49-F238E27FC236}">
                <a16:creationId xmlns:a16="http://schemas.microsoft.com/office/drawing/2014/main" id="{10D47AA7-CE5B-4280-8BEB-AAA1178A8A70}"/>
              </a:ext>
            </a:extLst>
          </p:cNvPr>
          <p:cNvGrpSpPr/>
          <p:nvPr userDrawn="1"/>
        </p:nvGrpSpPr>
        <p:grpSpPr>
          <a:xfrm rot="5400000">
            <a:off x="11390346" y="6494322"/>
            <a:ext cx="309814" cy="45719"/>
            <a:chOff x="11008409" y="6143528"/>
            <a:chExt cx="352370" cy="102724"/>
          </a:xfrm>
        </p:grpSpPr>
        <p:sp>
          <p:nvSpPr>
            <p:cNvPr id="29" name="Rectangle 28">
              <a:extLst>
                <a:ext uri="{FF2B5EF4-FFF2-40B4-BE49-F238E27FC236}">
                  <a16:creationId xmlns:a16="http://schemas.microsoft.com/office/drawing/2014/main" id="{6DCDD907-5DE2-4338-ACD1-F95D8ADB348A}"/>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3FB8EEDD-E6E2-4C0C-B489-59FA3325CBE2}"/>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Rectangle 34">
              <a:extLst>
                <a:ext uri="{FF2B5EF4-FFF2-40B4-BE49-F238E27FC236}">
                  <a16:creationId xmlns:a16="http://schemas.microsoft.com/office/drawing/2014/main" id="{E03E39FC-4422-41D1-8D21-0AE293FD77E3}"/>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Rectangle 35">
              <a:extLst>
                <a:ext uri="{FF2B5EF4-FFF2-40B4-BE49-F238E27FC236}">
                  <a16:creationId xmlns:a16="http://schemas.microsoft.com/office/drawing/2014/main" id="{3A4AC54D-488D-40C9-83A5-83678C730638}"/>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6" name="Slide Number Placeholder 5">
            <a:extLst>
              <a:ext uri="{FF2B5EF4-FFF2-40B4-BE49-F238E27FC236}">
                <a16:creationId xmlns:a16="http://schemas.microsoft.com/office/drawing/2014/main" id="{BB0AA1AC-B0C5-4F2F-ACC2-A8F4951260D7}"/>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58" name="Picture 57">
            <a:extLst>
              <a:ext uri="{FF2B5EF4-FFF2-40B4-BE49-F238E27FC236}">
                <a16:creationId xmlns:a16="http://schemas.microsoft.com/office/drawing/2014/main" id="{E1C12BB7-C127-44B5-800A-5AA7F84F30A7}"/>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27438165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50" name="Picture Placeholder 49"/>
          <p:cNvSpPr>
            <a:spLocks noGrp="1"/>
          </p:cNvSpPr>
          <p:nvPr>
            <p:ph type="pic" sz="quarter" idx="13"/>
          </p:nvPr>
        </p:nvSpPr>
        <p:spPr>
          <a:xfrm>
            <a:off x="10358" y="2329756"/>
            <a:ext cx="12171287" cy="3262714"/>
          </a:xfrm>
          <a:custGeom>
            <a:avLst/>
            <a:gdLst>
              <a:gd name="connsiteX0" fmla="*/ 6085643 w 12171286"/>
              <a:gd name="connsiteY0" fmla="*/ 0 h 3262714"/>
              <a:gd name="connsiteX1" fmla="*/ 7578497 w 12171286"/>
              <a:gd name="connsiteY1" fmla="*/ 996359 h 3262714"/>
              <a:gd name="connsiteX2" fmla="*/ 7579257 w 12171286"/>
              <a:gd name="connsiteY2" fmla="*/ 998823 h 3262714"/>
              <a:gd name="connsiteX3" fmla="*/ 12171286 w 12171286"/>
              <a:gd name="connsiteY3" fmla="*/ 998823 h 3262714"/>
              <a:gd name="connsiteX4" fmla="*/ 12171286 w 12171286"/>
              <a:gd name="connsiteY4" fmla="*/ 2248100 h 3262714"/>
              <a:gd name="connsiteX5" fmla="*/ 7584125 w 12171286"/>
              <a:gd name="connsiteY5" fmla="*/ 2248100 h 3262714"/>
              <a:gd name="connsiteX6" fmla="*/ 7578497 w 12171286"/>
              <a:gd name="connsiteY6" fmla="*/ 2266355 h 3262714"/>
              <a:gd name="connsiteX7" fmla="*/ 6085643 w 12171286"/>
              <a:gd name="connsiteY7" fmla="*/ 3262714 h 3262714"/>
              <a:gd name="connsiteX8" fmla="*/ 4592790 w 12171286"/>
              <a:gd name="connsiteY8" fmla="*/ 2266355 h 3262714"/>
              <a:gd name="connsiteX9" fmla="*/ 4587162 w 12171286"/>
              <a:gd name="connsiteY9" fmla="*/ 2248100 h 3262714"/>
              <a:gd name="connsiteX10" fmla="*/ 0 w 12171286"/>
              <a:gd name="connsiteY10" fmla="*/ 2248100 h 3262714"/>
              <a:gd name="connsiteX11" fmla="*/ 0 w 12171286"/>
              <a:gd name="connsiteY11" fmla="*/ 998823 h 3262714"/>
              <a:gd name="connsiteX12" fmla="*/ 4592030 w 12171286"/>
              <a:gd name="connsiteY12" fmla="*/ 998823 h 3262714"/>
              <a:gd name="connsiteX13" fmla="*/ 4592790 w 12171286"/>
              <a:gd name="connsiteY13" fmla="*/ 996359 h 3262714"/>
              <a:gd name="connsiteX14" fmla="*/ 6085643 w 12171286"/>
              <a:gd name="connsiteY14" fmla="*/ 0 h 326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1286" h="3262714">
                <a:moveTo>
                  <a:pt x="6085643" y="0"/>
                </a:moveTo>
                <a:cubicBezTo>
                  <a:pt x="6756742" y="0"/>
                  <a:pt x="7332541" y="410840"/>
                  <a:pt x="7578497" y="996359"/>
                </a:cubicBezTo>
                <a:lnTo>
                  <a:pt x="7579257" y="998823"/>
                </a:lnTo>
                <a:lnTo>
                  <a:pt x="12171286" y="998823"/>
                </a:lnTo>
                <a:lnTo>
                  <a:pt x="12171286" y="2248100"/>
                </a:lnTo>
                <a:lnTo>
                  <a:pt x="7584125" y="2248100"/>
                </a:lnTo>
                <a:lnTo>
                  <a:pt x="7578497" y="2266355"/>
                </a:lnTo>
                <a:cubicBezTo>
                  <a:pt x="7332541" y="2851874"/>
                  <a:pt x="6756742" y="3262714"/>
                  <a:pt x="6085643" y="3262714"/>
                </a:cubicBezTo>
                <a:cubicBezTo>
                  <a:pt x="5414545" y="3262714"/>
                  <a:pt x="4838746" y="2851874"/>
                  <a:pt x="4592790" y="2266355"/>
                </a:cubicBezTo>
                <a:lnTo>
                  <a:pt x="4587162" y="2248100"/>
                </a:lnTo>
                <a:lnTo>
                  <a:pt x="0" y="2248100"/>
                </a:lnTo>
                <a:lnTo>
                  <a:pt x="0" y="998823"/>
                </a:lnTo>
                <a:lnTo>
                  <a:pt x="4592030" y="998823"/>
                </a:lnTo>
                <a:lnTo>
                  <a:pt x="4592790" y="996359"/>
                </a:lnTo>
                <a:cubicBezTo>
                  <a:pt x="4838746" y="410840"/>
                  <a:pt x="5414545" y="0"/>
                  <a:pt x="6085643" y="0"/>
                </a:cubicBezTo>
                <a:close/>
              </a:path>
            </a:pathLst>
          </a:custGeom>
        </p:spPr>
        <p:txBody>
          <a:bodyPr wrap="square">
            <a:noAutofit/>
          </a:bodyPr>
          <a:lstStyle/>
          <a:p>
            <a:endParaRPr lang="id-ID"/>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4"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32" name="Group 31">
            <a:extLst>
              <a:ext uri="{FF2B5EF4-FFF2-40B4-BE49-F238E27FC236}">
                <a16:creationId xmlns:a16="http://schemas.microsoft.com/office/drawing/2014/main" id="{1CED1315-A0A8-4988-BA83-2931077C602B}"/>
              </a:ext>
            </a:extLst>
          </p:cNvPr>
          <p:cNvGrpSpPr/>
          <p:nvPr userDrawn="1"/>
        </p:nvGrpSpPr>
        <p:grpSpPr>
          <a:xfrm rot="5400000">
            <a:off x="11390346" y="6494322"/>
            <a:ext cx="309814" cy="45719"/>
            <a:chOff x="11008409" y="6143528"/>
            <a:chExt cx="352370" cy="102724"/>
          </a:xfrm>
        </p:grpSpPr>
        <p:sp>
          <p:nvSpPr>
            <p:cNvPr id="33" name="Rectangle 32">
              <a:extLst>
                <a:ext uri="{FF2B5EF4-FFF2-40B4-BE49-F238E27FC236}">
                  <a16:creationId xmlns:a16="http://schemas.microsoft.com/office/drawing/2014/main" id="{1DAEEB97-78BA-4798-AC7E-0A618EF8C05D}"/>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ctangle 33">
              <a:extLst>
                <a:ext uri="{FF2B5EF4-FFF2-40B4-BE49-F238E27FC236}">
                  <a16:creationId xmlns:a16="http://schemas.microsoft.com/office/drawing/2014/main" id="{1E6500A5-2F97-4AA2-9299-0EEBBBFAF971}"/>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Rectangle 34">
              <a:extLst>
                <a:ext uri="{FF2B5EF4-FFF2-40B4-BE49-F238E27FC236}">
                  <a16:creationId xmlns:a16="http://schemas.microsoft.com/office/drawing/2014/main" id="{3BACF7CC-3B28-4409-859E-16B78E03E7B6}"/>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Rectangle 35">
              <a:extLst>
                <a:ext uri="{FF2B5EF4-FFF2-40B4-BE49-F238E27FC236}">
                  <a16:creationId xmlns:a16="http://schemas.microsoft.com/office/drawing/2014/main" id="{5FE6AE78-53FB-47CC-BD0C-4EF4E074B22B}"/>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7" name="Slide Number Placeholder 5">
            <a:extLst>
              <a:ext uri="{FF2B5EF4-FFF2-40B4-BE49-F238E27FC236}">
                <a16:creationId xmlns:a16="http://schemas.microsoft.com/office/drawing/2014/main" id="{09612AA2-B5AC-4E68-ABE7-329221275BCC}"/>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44" name="Picture 43">
            <a:extLst>
              <a:ext uri="{FF2B5EF4-FFF2-40B4-BE49-F238E27FC236}">
                <a16:creationId xmlns:a16="http://schemas.microsoft.com/office/drawing/2014/main" id="{652E00BA-746A-4A6D-9717-F6916A9144EA}"/>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21311188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751814" y="2758023"/>
            <a:ext cx="2786135" cy="2807858"/>
          </a:xfrm>
          <a:prstGeom prst="ellipse">
            <a:avLst/>
          </a:prstGeom>
        </p:spPr>
        <p:txBody>
          <a:bodyPr/>
          <a:lstStyle/>
          <a:p>
            <a:endParaRPr lang="en-US"/>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4"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5" name="Group 24">
            <a:extLst>
              <a:ext uri="{FF2B5EF4-FFF2-40B4-BE49-F238E27FC236}">
                <a16:creationId xmlns:a16="http://schemas.microsoft.com/office/drawing/2014/main" id="{C0F42C08-08BF-4736-B654-5224E762F541}"/>
              </a:ext>
            </a:extLst>
          </p:cNvPr>
          <p:cNvGrpSpPr/>
          <p:nvPr userDrawn="1"/>
        </p:nvGrpSpPr>
        <p:grpSpPr>
          <a:xfrm rot="5400000">
            <a:off x="11390346" y="6494322"/>
            <a:ext cx="309814" cy="45719"/>
            <a:chOff x="11008409" y="6143528"/>
            <a:chExt cx="352370" cy="102724"/>
          </a:xfrm>
        </p:grpSpPr>
        <p:sp>
          <p:nvSpPr>
            <p:cNvPr id="26" name="Rectangle 25">
              <a:extLst>
                <a:ext uri="{FF2B5EF4-FFF2-40B4-BE49-F238E27FC236}">
                  <a16:creationId xmlns:a16="http://schemas.microsoft.com/office/drawing/2014/main" id="{095AE76A-D814-4078-97BE-2CE22CADF6AE}"/>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a:extLst>
                <a:ext uri="{FF2B5EF4-FFF2-40B4-BE49-F238E27FC236}">
                  <a16:creationId xmlns:a16="http://schemas.microsoft.com/office/drawing/2014/main" id="{2EB152CF-9FFD-4012-AF68-DCECDF93FFF3}"/>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B1EDE850-E2A3-4151-931B-A5260FA2F00E}"/>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B85FCE66-3F0B-40E5-A983-96459DC24549}"/>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0" name="Slide Number Placeholder 5">
            <a:extLst>
              <a:ext uri="{FF2B5EF4-FFF2-40B4-BE49-F238E27FC236}">
                <a16:creationId xmlns:a16="http://schemas.microsoft.com/office/drawing/2014/main" id="{E8526FEA-B544-49AC-8639-9F44097C0739}"/>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2" name="Picture 31">
            <a:extLst>
              <a:ext uri="{FF2B5EF4-FFF2-40B4-BE49-F238E27FC236}">
                <a16:creationId xmlns:a16="http://schemas.microsoft.com/office/drawing/2014/main" id="{0D7724CD-5306-4063-B425-18AEFE30135F}"/>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3817594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2" name="Picture Placeholder 51"/>
          <p:cNvSpPr>
            <a:spLocks noGrp="1"/>
          </p:cNvSpPr>
          <p:nvPr>
            <p:ph type="pic" sz="quarter" idx="11"/>
          </p:nvPr>
        </p:nvSpPr>
        <p:spPr>
          <a:xfrm rot="18900000">
            <a:off x="-473213" y="1277160"/>
            <a:ext cx="13503649" cy="4678030"/>
          </a:xfrm>
          <a:custGeom>
            <a:avLst/>
            <a:gdLst>
              <a:gd name="connsiteX0" fmla="*/ 9526855 w 13503649"/>
              <a:gd name="connsiteY0" fmla="*/ 0 h 4678030"/>
              <a:gd name="connsiteX1" fmla="*/ 13503649 w 13503649"/>
              <a:gd name="connsiteY1" fmla="*/ 3976795 h 4678030"/>
              <a:gd name="connsiteX2" fmla="*/ 12802415 w 13503649"/>
              <a:gd name="connsiteY2" fmla="*/ 4678030 h 4678030"/>
              <a:gd name="connsiteX3" fmla="*/ 4488357 w 13503649"/>
              <a:gd name="connsiteY3" fmla="*/ 4678030 h 4678030"/>
              <a:gd name="connsiteX4" fmla="*/ 0 w 13503649"/>
              <a:gd name="connsiteY4" fmla="*/ 189673 h 4678030"/>
              <a:gd name="connsiteX5" fmla="*/ 189671 w 13503649"/>
              <a:gd name="connsiteY5" fmla="*/ 1 h 46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3649" h="4678030">
                <a:moveTo>
                  <a:pt x="9526855" y="0"/>
                </a:moveTo>
                <a:lnTo>
                  <a:pt x="13503649" y="3976795"/>
                </a:lnTo>
                <a:lnTo>
                  <a:pt x="12802415" y="4678030"/>
                </a:lnTo>
                <a:lnTo>
                  <a:pt x="4488357" y="4678030"/>
                </a:lnTo>
                <a:lnTo>
                  <a:pt x="0" y="189673"/>
                </a:lnTo>
                <a:lnTo>
                  <a:pt x="189671" y="1"/>
                </a:lnTo>
                <a:close/>
              </a:path>
            </a:pathLst>
          </a:custGeom>
        </p:spPr>
        <p:txBody>
          <a:bodyPr wrap="square">
            <a:noAutofit/>
          </a:bodyPr>
          <a:lstStyle/>
          <a:p>
            <a:endParaRPr lang="id-ID" dirty="0"/>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4"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5" name="Group 24">
            <a:extLst>
              <a:ext uri="{FF2B5EF4-FFF2-40B4-BE49-F238E27FC236}">
                <a16:creationId xmlns:a16="http://schemas.microsoft.com/office/drawing/2014/main" id="{FBEBCA7B-726E-4870-A298-D03C44B350F8}"/>
              </a:ext>
            </a:extLst>
          </p:cNvPr>
          <p:cNvGrpSpPr/>
          <p:nvPr userDrawn="1"/>
        </p:nvGrpSpPr>
        <p:grpSpPr>
          <a:xfrm rot="5400000">
            <a:off x="11390346" y="6494322"/>
            <a:ext cx="309814" cy="45719"/>
            <a:chOff x="11008409" y="6143528"/>
            <a:chExt cx="352370" cy="102724"/>
          </a:xfrm>
        </p:grpSpPr>
        <p:sp>
          <p:nvSpPr>
            <p:cNvPr id="26" name="Rectangle 25">
              <a:extLst>
                <a:ext uri="{FF2B5EF4-FFF2-40B4-BE49-F238E27FC236}">
                  <a16:creationId xmlns:a16="http://schemas.microsoft.com/office/drawing/2014/main" id="{D73E9027-632A-4E4B-8FBB-10090DE010E8}"/>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a:extLst>
                <a:ext uri="{FF2B5EF4-FFF2-40B4-BE49-F238E27FC236}">
                  <a16:creationId xmlns:a16="http://schemas.microsoft.com/office/drawing/2014/main" id="{C9B3596B-6E6F-4DDF-8413-B370AF5165D4}"/>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3C4DF5E5-BAED-4488-BB92-0F6539615FD3}"/>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962D5657-B44A-4609-851D-92CA78ED4F54}"/>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0" name="Slide Number Placeholder 5">
            <a:extLst>
              <a:ext uri="{FF2B5EF4-FFF2-40B4-BE49-F238E27FC236}">
                <a16:creationId xmlns:a16="http://schemas.microsoft.com/office/drawing/2014/main" id="{7F684CFD-8748-4008-8718-7136D7BE7C3B}"/>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spTree>
    <p:extLst>
      <p:ext uri="{BB962C8B-B14F-4D97-AF65-F5344CB8AC3E}">
        <p14:creationId xmlns:p14="http://schemas.microsoft.com/office/powerpoint/2010/main" val="14349569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4"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sp>
        <p:nvSpPr>
          <p:cNvPr id="30" name="Picture Placeholder 29"/>
          <p:cNvSpPr>
            <a:spLocks noGrp="1"/>
          </p:cNvSpPr>
          <p:nvPr>
            <p:ph type="pic" sz="quarter" idx="11"/>
          </p:nvPr>
        </p:nvSpPr>
        <p:spPr>
          <a:xfrm>
            <a:off x="0" y="0"/>
            <a:ext cx="12192000" cy="6858000"/>
          </a:xfrm>
          <a:custGeom>
            <a:avLst/>
            <a:gdLst>
              <a:gd name="connsiteX0" fmla="*/ 6551251 w 12192000"/>
              <a:gd name="connsiteY0" fmla="*/ 0 h 6858000"/>
              <a:gd name="connsiteX1" fmla="*/ 12192000 w 12192000"/>
              <a:gd name="connsiteY1" fmla="*/ 0 h 6858000"/>
              <a:gd name="connsiteX2" fmla="*/ 12192000 w 12192000"/>
              <a:gd name="connsiteY2" fmla="*/ 1067624 h 6858000"/>
              <a:gd name="connsiteX3" fmla="*/ 6401624 w 12192000"/>
              <a:gd name="connsiteY3" fmla="*/ 6858000 h 6858000"/>
              <a:gd name="connsiteX4" fmla="*/ 0 w 12192000"/>
              <a:gd name="connsiteY4" fmla="*/ 6858000 h 6858000"/>
              <a:gd name="connsiteX5" fmla="*/ 0 w 12192000"/>
              <a:gd name="connsiteY5" fmla="*/ 6551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6551251" y="0"/>
                </a:moveTo>
                <a:lnTo>
                  <a:pt x="12192000" y="0"/>
                </a:lnTo>
                <a:lnTo>
                  <a:pt x="12192000" y="1067624"/>
                </a:lnTo>
                <a:lnTo>
                  <a:pt x="6401624" y="6858000"/>
                </a:lnTo>
                <a:lnTo>
                  <a:pt x="0" y="6858000"/>
                </a:lnTo>
                <a:lnTo>
                  <a:pt x="0" y="6551250"/>
                </a:lnTo>
                <a:close/>
              </a:path>
            </a:pathLst>
          </a:custGeom>
        </p:spPr>
        <p:txBody>
          <a:bodyPr wrap="square">
            <a:noAutofit/>
          </a:bodyPr>
          <a:lstStyle/>
          <a:p>
            <a:endParaRPr lang="en-US"/>
          </a:p>
        </p:txBody>
      </p:sp>
      <p:grpSp>
        <p:nvGrpSpPr>
          <p:cNvPr id="25" name="Group 24">
            <a:extLst>
              <a:ext uri="{FF2B5EF4-FFF2-40B4-BE49-F238E27FC236}">
                <a16:creationId xmlns:a16="http://schemas.microsoft.com/office/drawing/2014/main" id="{B02320F1-E31E-452C-96C5-3BEDB782EED3}"/>
              </a:ext>
            </a:extLst>
          </p:cNvPr>
          <p:cNvGrpSpPr/>
          <p:nvPr userDrawn="1"/>
        </p:nvGrpSpPr>
        <p:grpSpPr>
          <a:xfrm rot="5400000">
            <a:off x="11390346" y="6494322"/>
            <a:ext cx="309814" cy="45719"/>
            <a:chOff x="11008409" y="6143528"/>
            <a:chExt cx="352370" cy="102724"/>
          </a:xfrm>
        </p:grpSpPr>
        <p:sp>
          <p:nvSpPr>
            <p:cNvPr id="26" name="Rectangle 25">
              <a:extLst>
                <a:ext uri="{FF2B5EF4-FFF2-40B4-BE49-F238E27FC236}">
                  <a16:creationId xmlns:a16="http://schemas.microsoft.com/office/drawing/2014/main" id="{A0E173EF-CA12-4863-A788-1C6ACD233608}"/>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a:extLst>
                <a:ext uri="{FF2B5EF4-FFF2-40B4-BE49-F238E27FC236}">
                  <a16:creationId xmlns:a16="http://schemas.microsoft.com/office/drawing/2014/main" id="{113D0C0F-A7A8-492C-9ADA-204700234798}"/>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87725E1A-A0C5-4750-8F41-FC631CFD4A4A}"/>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57755029-5A72-43D3-A3D1-0CB672689104}"/>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1" name="Slide Number Placeholder 5">
            <a:extLst>
              <a:ext uri="{FF2B5EF4-FFF2-40B4-BE49-F238E27FC236}">
                <a16:creationId xmlns:a16="http://schemas.microsoft.com/office/drawing/2014/main" id="{06C18F20-9DB7-47D4-A3D9-FAB3FDF6149E}"/>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spTree>
    <p:extLst>
      <p:ext uri="{BB962C8B-B14F-4D97-AF65-F5344CB8AC3E}">
        <p14:creationId xmlns:p14="http://schemas.microsoft.com/office/powerpoint/2010/main" val="24917262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1036136" y="1831398"/>
            <a:ext cx="1800000" cy="1800468"/>
          </a:xfrm>
          <a:prstGeom prst="ellipse">
            <a:avLst/>
          </a:prstGeom>
        </p:spPr>
        <p:txBody>
          <a:bodyPr>
            <a:normAutofit/>
          </a:bodyPr>
          <a:lstStyle>
            <a:lvl1pPr>
              <a:defRPr sz="1800"/>
            </a:lvl1pPr>
          </a:lstStyle>
          <a:p>
            <a:endParaRPr lang="en-US"/>
          </a:p>
        </p:txBody>
      </p:sp>
      <p:sp>
        <p:nvSpPr>
          <p:cNvPr id="52" name="Picture Placeholder 3"/>
          <p:cNvSpPr>
            <a:spLocks noGrp="1"/>
          </p:cNvSpPr>
          <p:nvPr>
            <p:ph type="pic" sz="quarter" idx="12"/>
          </p:nvPr>
        </p:nvSpPr>
        <p:spPr>
          <a:xfrm>
            <a:off x="6493605" y="1831398"/>
            <a:ext cx="1800000" cy="1800468"/>
          </a:xfrm>
          <a:prstGeom prst="ellipse">
            <a:avLst/>
          </a:prstGeom>
        </p:spPr>
        <p:txBody>
          <a:bodyPr>
            <a:normAutofit/>
          </a:bodyPr>
          <a:lstStyle>
            <a:lvl1pPr>
              <a:defRPr sz="1800"/>
            </a:lvl1pPr>
          </a:lstStyle>
          <a:p>
            <a:endParaRPr lang="en-US"/>
          </a:p>
        </p:txBody>
      </p:sp>
      <p:sp>
        <p:nvSpPr>
          <p:cNvPr id="53" name="Picture Placeholder 3"/>
          <p:cNvSpPr>
            <a:spLocks noGrp="1"/>
          </p:cNvSpPr>
          <p:nvPr>
            <p:ph type="pic" sz="quarter" idx="13"/>
          </p:nvPr>
        </p:nvSpPr>
        <p:spPr>
          <a:xfrm>
            <a:off x="6493605" y="4105115"/>
            <a:ext cx="1800000" cy="1800468"/>
          </a:xfrm>
          <a:prstGeom prst="ellipse">
            <a:avLst/>
          </a:prstGeom>
        </p:spPr>
        <p:txBody>
          <a:bodyPr>
            <a:normAutofit/>
          </a:bodyPr>
          <a:lstStyle>
            <a:lvl1pPr>
              <a:defRPr sz="1800"/>
            </a:lvl1pPr>
          </a:lstStyle>
          <a:p>
            <a:endParaRPr lang="en-US"/>
          </a:p>
        </p:txBody>
      </p:sp>
      <p:sp>
        <p:nvSpPr>
          <p:cNvPr id="54" name="Picture Placeholder 3"/>
          <p:cNvSpPr>
            <a:spLocks noGrp="1"/>
          </p:cNvSpPr>
          <p:nvPr>
            <p:ph type="pic" sz="quarter" idx="14"/>
          </p:nvPr>
        </p:nvSpPr>
        <p:spPr>
          <a:xfrm>
            <a:off x="1040231" y="4105115"/>
            <a:ext cx="1800000" cy="1800468"/>
          </a:xfrm>
          <a:prstGeom prst="ellipse">
            <a:avLst/>
          </a:prstGeom>
        </p:spPr>
        <p:txBody>
          <a:bodyPr>
            <a:normAutofit/>
          </a:bodyPr>
          <a:lstStyle>
            <a:lvl1pPr>
              <a:defRPr sz="1800"/>
            </a:lvl1pPr>
          </a:lstStyle>
          <a:p>
            <a:endParaRPr lang="en-US"/>
          </a:p>
        </p:txBody>
      </p:sp>
      <p:sp>
        <p:nvSpPr>
          <p:cNvPr id="44" name="Text Placeholder 6"/>
          <p:cNvSpPr>
            <a:spLocks noGrp="1"/>
          </p:cNvSpPr>
          <p:nvPr userDrawn="1">
            <p:ph type="body" sz="quarter" idx="10"/>
          </p:nvPr>
        </p:nvSpPr>
        <p:spPr>
          <a:xfrm>
            <a:off x="62930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 name="Text Placeholder 6"/>
          <p:cNvSpPr>
            <a:spLocks noGrp="1"/>
          </p:cNvSpPr>
          <p:nvPr>
            <p:ph type="body" sz="quarter" idx="15"/>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8" name="Group 27">
            <a:extLst>
              <a:ext uri="{FF2B5EF4-FFF2-40B4-BE49-F238E27FC236}">
                <a16:creationId xmlns:a16="http://schemas.microsoft.com/office/drawing/2014/main" id="{F4BC06E3-FD6C-463C-AF5B-B583DA22D1C1}"/>
              </a:ext>
            </a:extLst>
          </p:cNvPr>
          <p:cNvGrpSpPr/>
          <p:nvPr userDrawn="1"/>
        </p:nvGrpSpPr>
        <p:grpSpPr>
          <a:xfrm rot="5400000">
            <a:off x="11390346" y="6494322"/>
            <a:ext cx="309814" cy="45719"/>
            <a:chOff x="11008409" y="6143528"/>
            <a:chExt cx="352370" cy="102724"/>
          </a:xfrm>
        </p:grpSpPr>
        <p:sp>
          <p:nvSpPr>
            <p:cNvPr id="29" name="Rectangle 28">
              <a:extLst>
                <a:ext uri="{FF2B5EF4-FFF2-40B4-BE49-F238E27FC236}">
                  <a16:creationId xmlns:a16="http://schemas.microsoft.com/office/drawing/2014/main" id="{7C49FFF9-A629-4ED6-BB94-D36698739D4E}"/>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C505630A-4B09-48FD-A486-2CDD33A3C0CF}"/>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F48E9DBF-9A3F-42BD-9D0D-1323318778AD}"/>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56846CDA-B4B7-4C48-B659-6BB2C16BD7E5}"/>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3" name="Slide Number Placeholder 5">
            <a:extLst>
              <a:ext uri="{FF2B5EF4-FFF2-40B4-BE49-F238E27FC236}">
                <a16:creationId xmlns:a16="http://schemas.microsoft.com/office/drawing/2014/main" id="{F917641B-67C7-44DE-8385-48BCF7F63F11}"/>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5" name="Picture 34">
            <a:extLst>
              <a:ext uri="{FF2B5EF4-FFF2-40B4-BE49-F238E27FC236}">
                <a16:creationId xmlns:a16="http://schemas.microsoft.com/office/drawing/2014/main" id="{E418BAC0-4A8C-4E72-8616-74008A4AC31A}"/>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5441302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38" name="Picture Placeholder 3"/>
          <p:cNvSpPr>
            <a:spLocks noGrp="1"/>
          </p:cNvSpPr>
          <p:nvPr>
            <p:ph type="pic" sz="quarter" idx="12"/>
          </p:nvPr>
        </p:nvSpPr>
        <p:spPr>
          <a:xfrm>
            <a:off x="4006846" y="2505999"/>
            <a:ext cx="1646457" cy="1656214"/>
          </a:xfrm>
        </p:spPr>
        <p:txBody>
          <a:bodyPr/>
          <a:lstStyle/>
          <a:p>
            <a:endParaRPr lang="en-US" dirty="0"/>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7" name="Picture Placeholder 3"/>
          <p:cNvSpPr>
            <a:spLocks noGrp="1"/>
          </p:cNvSpPr>
          <p:nvPr>
            <p:ph type="pic" sz="quarter" idx="11"/>
          </p:nvPr>
        </p:nvSpPr>
        <p:spPr>
          <a:xfrm>
            <a:off x="1026629" y="2505999"/>
            <a:ext cx="1646457" cy="1656214"/>
          </a:xfrm>
        </p:spPr>
        <p:txBody>
          <a:bodyPr/>
          <a:lstStyle/>
          <a:p>
            <a:endParaRPr lang="en-US"/>
          </a:p>
        </p:txBody>
      </p:sp>
      <p:sp>
        <p:nvSpPr>
          <p:cNvPr id="50" name="Picture Placeholder 3"/>
          <p:cNvSpPr>
            <a:spLocks noGrp="1"/>
          </p:cNvSpPr>
          <p:nvPr>
            <p:ph type="pic" sz="quarter" idx="13"/>
          </p:nvPr>
        </p:nvSpPr>
        <p:spPr>
          <a:xfrm>
            <a:off x="6982186" y="3429000"/>
            <a:ext cx="1661093" cy="1656214"/>
          </a:xfrm>
        </p:spPr>
        <p:txBody>
          <a:bodyPr/>
          <a:lstStyle/>
          <a:p>
            <a:endParaRPr lang="en-US" dirty="0"/>
          </a:p>
        </p:txBody>
      </p:sp>
      <p:sp>
        <p:nvSpPr>
          <p:cNvPr id="51" name="Picture Placeholder 3"/>
          <p:cNvSpPr>
            <a:spLocks noGrp="1"/>
          </p:cNvSpPr>
          <p:nvPr>
            <p:ph type="pic" sz="quarter" idx="14"/>
          </p:nvPr>
        </p:nvSpPr>
        <p:spPr>
          <a:xfrm>
            <a:off x="9500525" y="3429000"/>
            <a:ext cx="1656215" cy="1656214"/>
          </a:xfrm>
        </p:spPr>
        <p:txBody>
          <a:bodyPr/>
          <a:lstStyle/>
          <a:p>
            <a:endParaRPr lang="en-US" dirty="0"/>
          </a:p>
        </p:txBody>
      </p:sp>
      <p:sp>
        <p:nvSpPr>
          <p:cNvPr id="27"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8" name="Group 27">
            <a:extLst>
              <a:ext uri="{FF2B5EF4-FFF2-40B4-BE49-F238E27FC236}">
                <a16:creationId xmlns:a16="http://schemas.microsoft.com/office/drawing/2014/main" id="{B92B8CD8-F8E0-457D-A29E-543475622BDD}"/>
              </a:ext>
            </a:extLst>
          </p:cNvPr>
          <p:cNvGrpSpPr/>
          <p:nvPr userDrawn="1"/>
        </p:nvGrpSpPr>
        <p:grpSpPr>
          <a:xfrm rot="5400000">
            <a:off x="11390346" y="6494322"/>
            <a:ext cx="309814" cy="45719"/>
            <a:chOff x="11008409" y="6143528"/>
            <a:chExt cx="352370" cy="102724"/>
          </a:xfrm>
        </p:grpSpPr>
        <p:sp>
          <p:nvSpPr>
            <p:cNvPr id="29" name="Rectangle 28">
              <a:extLst>
                <a:ext uri="{FF2B5EF4-FFF2-40B4-BE49-F238E27FC236}">
                  <a16:creationId xmlns:a16="http://schemas.microsoft.com/office/drawing/2014/main" id="{0EA4C88F-4EBA-49A6-B877-1189A12B11FB}"/>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8BAE5062-1E3D-4888-97AE-B7C0560D8FE1}"/>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C1A48A05-FE70-4C51-8052-5A9162342B12}"/>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FD9C2B82-3D97-41E4-8712-9DC88D59540E}"/>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3" name="Slide Number Placeholder 5">
            <a:extLst>
              <a:ext uri="{FF2B5EF4-FFF2-40B4-BE49-F238E27FC236}">
                <a16:creationId xmlns:a16="http://schemas.microsoft.com/office/drawing/2014/main" id="{A8BCCF12-642E-4C2A-BB11-110C45FD062C}"/>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5" name="Picture 34">
            <a:extLst>
              <a:ext uri="{FF2B5EF4-FFF2-40B4-BE49-F238E27FC236}">
                <a16:creationId xmlns:a16="http://schemas.microsoft.com/office/drawing/2014/main" id="{5F9C2193-7E37-4CFD-8140-BD7BB8F2B9A9}"/>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970970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924013" y="1457289"/>
            <a:ext cx="3146752" cy="4187053"/>
          </a:xfrm>
        </p:spPr>
        <p:txBody>
          <a:bodyPr/>
          <a:lstStyle/>
          <a:p>
            <a:endParaRPr lang="en-US"/>
          </a:p>
        </p:txBody>
      </p:sp>
      <p:grpSp>
        <p:nvGrpSpPr>
          <p:cNvPr id="3" name="Group 2">
            <a:extLst>
              <a:ext uri="{FF2B5EF4-FFF2-40B4-BE49-F238E27FC236}">
                <a16:creationId xmlns:a16="http://schemas.microsoft.com/office/drawing/2014/main" id="{A7C853CE-DDE4-4358-9CFD-9B5C4ECD551D}"/>
              </a:ext>
            </a:extLst>
          </p:cNvPr>
          <p:cNvGrpSpPr/>
          <p:nvPr userDrawn="1"/>
        </p:nvGrpSpPr>
        <p:grpSpPr>
          <a:xfrm rot="5400000">
            <a:off x="11390346" y="6494322"/>
            <a:ext cx="309814" cy="45719"/>
            <a:chOff x="11008409" y="6143528"/>
            <a:chExt cx="352370" cy="102724"/>
          </a:xfrm>
        </p:grpSpPr>
        <p:sp>
          <p:nvSpPr>
            <p:cNvPr id="4" name="Rectangle 3">
              <a:extLst>
                <a:ext uri="{FF2B5EF4-FFF2-40B4-BE49-F238E27FC236}">
                  <a16:creationId xmlns:a16="http://schemas.microsoft.com/office/drawing/2014/main" id="{B63A2A69-8E81-40E7-8260-7A8E3B84E822}"/>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E0AE9C65-4E5F-451D-B38A-D233CFB09DB8}"/>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CB3DEA22-C625-44C2-8EF5-1D8D5B618BBC}"/>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24CFB73B-C0DD-4195-97E8-985491BBABE0}"/>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Slide Number Placeholder 5">
            <a:extLst>
              <a:ext uri="{FF2B5EF4-FFF2-40B4-BE49-F238E27FC236}">
                <a16:creationId xmlns:a16="http://schemas.microsoft.com/office/drawing/2014/main" id="{E17C0BBD-A0AE-4606-BA36-70B4F939DA25}"/>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11" name="Picture 10">
            <a:extLst>
              <a:ext uri="{FF2B5EF4-FFF2-40B4-BE49-F238E27FC236}">
                <a16:creationId xmlns:a16="http://schemas.microsoft.com/office/drawing/2014/main" id="{50E96617-A544-42D5-B401-0EB725FC496A}"/>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10306326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58" name="Picture Placeholder 3"/>
          <p:cNvSpPr>
            <a:spLocks noGrp="1"/>
          </p:cNvSpPr>
          <p:nvPr>
            <p:ph type="pic" sz="quarter" idx="14"/>
          </p:nvPr>
        </p:nvSpPr>
        <p:spPr>
          <a:xfrm>
            <a:off x="9349432" y="1889470"/>
            <a:ext cx="1606789" cy="1620001"/>
          </a:xfrm>
          <a:prstGeom prst="ellipse">
            <a:avLst/>
          </a:prstGeom>
        </p:spPr>
        <p:txBody>
          <a:bodyPr>
            <a:normAutofit/>
          </a:bodyPr>
          <a:lstStyle>
            <a:lvl1pPr>
              <a:defRPr sz="1800"/>
            </a:lvl1pPr>
          </a:lstStyle>
          <a:p>
            <a:endParaRPr lang="en-US"/>
          </a:p>
        </p:txBody>
      </p:sp>
      <p:sp>
        <p:nvSpPr>
          <p:cNvPr id="4" name="Picture Placeholder 3"/>
          <p:cNvSpPr>
            <a:spLocks noGrp="1"/>
          </p:cNvSpPr>
          <p:nvPr>
            <p:ph type="pic" sz="quarter" idx="11"/>
          </p:nvPr>
        </p:nvSpPr>
        <p:spPr>
          <a:xfrm>
            <a:off x="1270186" y="1889470"/>
            <a:ext cx="1606789" cy="1620001"/>
          </a:xfrm>
          <a:prstGeom prst="ellipse">
            <a:avLst/>
          </a:prstGeom>
        </p:spPr>
        <p:txBody>
          <a:bodyPr>
            <a:normAutofit/>
          </a:bodyPr>
          <a:lstStyle>
            <a:lvl1pPr>
              <a:defRPr sz="1800"/>
            </a:lvl1pPr>
          </a:lstStyle>
          <a:p>
            <a:endParaRPr lang="en-US"/>
          </a:p>
        </p:txBody>
      </p:sp>
      <p:sp>
        <p:nvSpPr>
          <p:cNvPr id="56" name="Picture Placeholder 3"/>
          <p:cNvSpPr>
            <a:spLocks noGrp="1"/>
          </p:cNvSpPr>
          <p:nvPr>
            <p:ph type="pic" sz="quarter" idx="12"/>
          </p:nvPr>
        </p:nvSpPr>
        <p:spPr>
          <a:xfrm>
            <a:off x="3963810" y="1889470"/>
            <a:ext cx="1606789" cy="1620001"/>
          </a:xfrm>
          <a:prstGeom prst="ellipse">
            <a:avLst/>
          </a:prstGeom>
        </p:spPr>
        <p:txBody>
          <a:bodyPr>
            <a:normAutofit/>
          </a:bodyPr>
          <a:lstStyle>
            <a:lvl1pPr>
              <a:defRPr sz="1800"/>
            </a:lvl1pPr>
          </a:lstStyle>
          <a:p>
            <a:endParaRPr lang="en-US"/>
          </a:p>
        </p:txBody>
      </p:sp>
      <p:sp>
        <p:nvSpPr>
          <p:cNvPr id="57" name="Picture Placeholder 3"/>
          <p:cNvSpPr>
            <a:spLocks noGrp="1"/>
          </p:cNvSpPr>
          <p:nvPr>
            <p:ph type="pic" sz="quarter" idx="13"/>
          </p:nvPr>
        </p:nvSpPr>
        <p:spPr>
          <a:xfrm>
            <a:off x="6670646" y="1889470"/>
            <a:ext cx="1606789" cy="1620001"/>
          </a:xfrm>
          <a:prstGeom prst="ellipse">
            <a:avLst/>
          </a:prstGeom>
        </p:spPr>
        <p:txBody>
          <a:bodyPr>
            <a:normAutofit/>
          </a:bodyPr>
          <a:lstStyle>
            <a:lvl1pPr>
              <a:defRPr sz="1800"/>
            </a:lvl1pPr>
          </a:lstStyle>
          <a:p>
            <a:endParaRPr lang="en-US"/>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35" name="Group 34">
            <a:extLst>
              <a:ext uri="{FF2B5EF4-FFF2-40B4-BE49-F238E27FC236}">
                <a16:creationId xmlns:a16="http://schemas.microsoft.com/office/drawing/2014/main" id="{CAF546C7-4EE0-45A6-B82D-985D009E20E3}"/>
              </a:ext>
            </a:extLst>
          </p:cNvPr>
          <p:cNvGrpSpPr/>
          <p:nvPr userDrawn="1"/>
        </p:nvGrpSpPr>
        <p:grpSpPr>
          <a:xfrm rot="5400000">
            <a:off x="11390346" y="6494322"/>
            <a:ext cx="309814" cy="45719"/>
            <a:chOff x="11008409" y="6143528"/>
            <a:chExt cx="352370" cy="102724"/>
          </a:xfrm>
        </p:grpSpPr>
        <p:sp>
          <p:nvSpPr>
            <p:cNvPr id="36" name="Rectangle 35">
              <a:extLst>
                <a:ext uri="{FF2B5EF4-FFF2-40B4-BE49-F238E27FC236}">
                  <a16:creationId xmlns:a16="http://schemas.microsoft.com/office/drawing/2014/main" id="{573A48FB-BDB6-49A1-9170-245EB356123E}"/>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Rectangle 43">
              <a:extLst>
                <a:ext uri="{FF2B5EF4-FFF2-40B4-BE49-F238E27FC236}">
                  <a16:creationId xmlns:a16="http://schemas.microsoft.com/office/drawing/2014/main" id="{C17F8627-52CD-498C-9DFD-7D4870994644}"/>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0" name="Rectangle 59">
              <a:extLst>
                <a:ext uri="{FF2B5EF4-FFF2-40B4-BE49-F238E27FC236}">
                  <a16:creationId xmlns:a16="http://schemas.microsoft.com/office/drawing/2014/main" id="{F9D0C0BC-074E-4D87-B67B-07445F449DE0}"/>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Rectangle 60">
              <a:extLst>
                <a:ext uri="{FF2B5EF4-FFF2-40B4-BE49-F238E27FC236}">
                  <a16:creationId xmlns:a16="http://schemas.microsoft.com/office/drawing/2014/main" id="{7CA4DAAF-EFAE-4BB9-ABA1-AD3E131ECAE9}"/>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62" name="Slide Number Placeholder 5">
            <a:extLst>
              <a:ext uri="{FF2B5EF4-FFF2-40B4-BE49-F238E27FC236}">
                <a16:creationId xmlns:a16="http://schemas.microsoft.com/office/drawing/2014/main" id="{FDFFDB42-EEE2-4DCA-AE70-D560DDD4D53D}"/>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64" name="Picture 63">
            <a:extLst>
              <a:ext uri="{FF2B5EF4-FFF2-40B4-BE49-F238E27FC236}">
                <a16:creationId xmlns:a16="http://schemas.microsoft.com/office/drawing/2014/main" id="{808CA547-ACBA-4F12-BA65-0A1755CDDCF6}"/>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16082539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62287" y="1849761"/>
            <a:ext cx="1881888" cy="1860431"/>
          </a:xfrm>
          <a:prstGeom prst="ellipse">
            <a:avLst/>
          </a:prstGeom>
        </p:spPr>
        <p:txBody>
          <a:bodyPr/>
          <a:lstStyle/>
          <a:p>
            <a:endParaRPr lang="id-ID"/>
          </a:p>
        </p:txBody>
      </p:sp>
      <p:sp>
        <p:nvSpPr>
          <p:cNvPr id="60" name="Picture Placeholder 4"/>
          <p:cNvSpPr>
            <a:spLocks noGrp="1"/>
          </p:cNvSpPr>
          <p:nvPr>
            <p:ph type="pic" sz="quarter" idx="12"/>
          </p:nvPr>
        </p:nvSpPr>
        <p:spPr>
          <a:xfrm>
            <a:off x="3779403" y="1849761"/>
            <a:ext cx="1881888" cy="1860431"/>
          </a:xfrm>
          <a:prstGeom prst="ellipse">
            <a:avLst/>
          </a:prstGeom>
        </p:spPr>
        <p:txBody>
          <a:bodyPr/>
          <a:lstStyle/>
          <a:p>
            <a:endParaRPr lang="id-ID"/>
          </a:p>
        </p:txBody>
      </p:sp>
      <p:sp>
        <p:nvSpPr>
          <p:cNvPr id="61" name="Picture Placeholder 4"/>
          <p:cNvSpPr>
            <a:spLocks noGrp="1"/>
          </p:cNvSpPr>
          <p:nvPr>
            <p:ph type="pic" sz="quarter" idx="13"/>
          </p:nvPr>
        </p:nvSpPr>
        <p:spPr>
          <a:xfrm>
            <a:off x="6508216" y="1849761"/>
            <a:ext cx="1881888" cy="1860431"/>
          </a:xfrm>
          <a:prstGeom prst="ellipse">
            <a:avLst/>
          </a:prstGeom>
        </p:spPr>
        <p:txBody>
          <a:bodyPr/>
          <a:lstStyle/>
          <a:p>
            <a:endParaRPr lang="id-ID"/>
          </a:p>
        </p:txBody>
      </p:sp>
      <p:sp>
        <p:nvSpPr>
          <p:cNvPr id="62" name="Picture Placeholder 4"/>
          <p:cNvSpPr>
            <a:spLocks noGrp="1"/>
          </p:cNvSpPr>
          <p:nvPr>
            <p:ph type="pic" sz="quarter" idx="14"/>
          </p:nvPr>
        </p:nvSpPr>
        <p:spPr>
          <a:xfrm>
            <a:off x="9225333" y="1849761"/>
            <a:ext cx="1881888" cy="1860431"/>
          </a:xfrm>
          <a:prstGeom prst="ellipse">
            <a:avLst/>
          </a:prstGeom>
        </p:spPr>
        <p:txBody>
          <a:bodyPr/>
          <a:lstStyle/>
          <a:p>
            <a:endParaRPr lang="id-ID"/>
          </a:p>
        </p:txBody>
      </p:sp>
      <p:grpSp>
        <p:nvGrpSpPr>
          <p:cNvPr id="45" name="Group 44"/>
          <p:cNvGrpSpPr/>
          <p:nvPr userDrawn="1"/>
        </p:nvGrpSpPr>
        <p:grpSpPr>
          <a:xfrm>
            <a:off x="733071" y="695262"/>
            <a:ext cx="458165" cy="67611"/>
            <a:chOff x="11008409" y="6143528"/>
            <a:chExt cx="352370" cy="102724"/>
          </a:xfrm>
        </p:grpSpPr>
        <p:sp>
          <p:nvSpPr>
            <p:cNvPr id="46" name="Rectangle 4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8" name="Group 27">
            <a:extLst>
              <a:ext uri="{FF2B5EF4-FFF2-40B4-BE49-F238E27FC236}">
                <a16:creationId xmlns:a16="http://schemas.microsoft.com/office/drawing/2014/main" id="{A4761D86-B1F7-44E9-84D2-2E436B314580}"/>
              </a:ext>
            </a:extLst>
          </p:cNvPr>
          <p:cNvGrpSpPr/>
          <p:nvPr userDrawn="1"/>
        </p:nvGrpSpPr>
        <p:grpSpPr>
          <a:xfrm rot="5400000">
            <a:off x="11390346" y="6494322"/>
            <a:ext cx="309814" cy="45719"/>
            <a:chOff x="11008409" y="6143528"/>
            <a:chExt cx="352370" cy="102724"/>
          </a:xfrm>
        </p:grpSpPr>
        <p:sp>
          <p:nvSpPr>
            <p:cNvPr id="29" name="Rectangle 28">
              <a:extLst>
                <a:ext uri="{FF2B5EF4-FFF2-40B4-BE49-F238E27FC236}">
                  <a16:creationId xmlns:a16="http://schemas.microsoft.com/office/drawing/2014/main" id="{BF143CA9-969E-4BDA-9F4E-78EA52357C9A}"/>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B886C7C1-883B-4079-B685-35712A993879}"/>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A540A298-F2DB-4570-A6A6-0B2FD9D2E277}"/>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7C2CD1BD-4043-441C-9CD7-7B8A0E08F97E}"/>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3" name="Slide Number Placeholder 5">
            <a:extLst>
              <a:ext uri="{FF2B5EF4-FFF2-40B4-BE49-F238E27FC236}">
                <a16:creationId xmlns:a16="http://schemas.microsoft.com/office/drawing/2014/main" id="{27D97973-EEEA-4C46-A93E-985871D2C8C0}"/>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5" name="Picture 34">
            <a:extLst>
              <a:ext uri="{FF2B5EF4-FFF2-40B4-BE49-F238E27FC236}">
                <a16:creationId xmlns:a16="http://schemas.microsoft.com/office/drawing/2014/main" id="{EBCA0602-8D47-4BF9-A06F-2D4E66C5B9DE}"/>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15254192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guide id="6" orient="horz" pos="388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0" name="Picture Placeholder 14"/>
          <p:cNvSpPr>
            <a:spLocks noGrp="1"/>
          </p:cNvSpPr>
          <p:nvPr>
            <p:ph type="pic" sz="quarter" idx="11"/>
          </p:nvPr>
        </p:nvSpPr>
        <p:spPr>
          <a:xfrm>
            <a:off x="0" y="0"/>
            <a:ext cx="6090024" cy="3434976"/>
          </a:xfrm>
        </p:spPr>
      </p:sp>
      <p:sp>
        <p:nvSpPr>
          <p:cNvPr id="60" name="Picture Placeholder 17"/>
          <p:cNvSpPr>
            <a:spLocks noGrp="1"/>
          </p:cNvSpPr>
          <p:nvPr>
            <p:ph type="pic" sz="quarter" idx="14"/>
          </p:nvPr>
        </p:nvSpPr>
        <p:spPr>
          <a:xfrm>
            <a:off x="6090024" y="3447537"/>
            <a:ext cx="6101976" cy="3410465"/>
          </a:xfrm>
        </p:spPr>
      </p:sp>
      <p:pic>
        <p:nvPicPr>
          <p:cNvPr id="4" name="Picture 3">
            <a:extLst>
              <a:ext uri="{FF2B5EF4-FFF2-40B4-BE49-F238E27FC236}">
                <a16:creationId xmlns:a16="http://schemas.microsoft.com/office/drawing/2014/main" id="{AABBB368-F663-4B9F-BA58-18ACB81881D7}"/>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9391024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29309" y="1533871"/>
            <a:ext cx="5446028" cy="2735838"/>
          </a:xfrm>
        </p:spPr>
        <p:txBody>
          <a:bodyPr/>
          <a:lstStyle/>
          <a:p>
            <a:endParaRPr lang="en-US"/>
          </a:p>
        </p:txBody>
      </p:sp>
      <p:sp>
        <p:nvSpPr>
          <p:cNvPr id="51" name="Picture Placeholder 2"/>
          <p:cNvSpPr>
            <a:spLocks noGrp="1"/>
          </p:cNvSpPr>
          <p:nvPr>
            <p:ph type="pic" sz="quarter" idx="13"/>
          </p:nvPr>
        </p:nvSpPr>
        <p:spPr>
          <a:xfrm>
            <a:off x="3650849" y="4385763"/>
            <a:ext cx="2424488" cy="1789482"/>
          </a:xfrm>
        </p:spPr>
        <p:txBody>
          <a:bodyPr/>
          <a:lstStyle/>
          <a:p>
            <a:endParaRPr lang="en-US"/>
          </a:p>
        </p:txBody>
      </p:sp>
      <p:sp>
        <p:nvSpPr>
          <p:cNvPr id="52" name="Picture Placeholder 2"/>
          <p:cNvSpPr>
            <a:spLocks noGrp="1"/>
          </p:cNvSpPr>
          <p:nvPr>
            <p:ph type="pic" sz="quarter" idx="14"/>
          </p:nvPr>
        </p:nvSpPr>
        <p:spPr>
          <a:xfrm>
            <a:off x="6214819" y="1533873"/>
            <a:ext cx="2787759" cy="1785041"/>
          </a:xfrm>
        </p:spPr>
        <p:txBody>
          <a:bodyPr/>
          <a:lstStyle/>
          <a:p>
            <a:endParaRPr lang="en-US"/>
          </a:p>
        </p:txBody>
      </p:sp>
      <p:sp>
        <p:nvSpPr>
          <p:cNvPr id="54" name="Picture Placeholder 2"/>
          <p:cNvSpPr>
            <a:spLocks noGrp="1"/>
          </p:cNvSpPr>
          <p:nvPr>
            <p:ph type="pic" sz="quarter" idx="16"/>
          </p:nvPr>
        </p:nvSpPr>
        <p:spPr>
          <a:xfrm>
            <a:off x="6220599" y="3429000"/>
            <a:ext cx="5323703" cy="2746247"/>
          </a:xfrm>
        </p:spPr>
        <p:txBody>
          <a:bodyPr/>
          <a:lstStyle/>
          <a:p>
            <a:endParaRPr lang="en-US"/>
          </a:p>
        </p:txBody>
      </p:sp>
      <p:grpSp>
        <p:nvGrpSpPr>
          <p:cNvPr id="81" name="Group 80"/>
          <p:cNvGrpSpPr/>
          <p:nvPr userDrawn="1"/>
        </p:nvGrpSpPr>
        <p:grpSpPr>
          <a:xfrm>
            <a:off x="733071" y="695262"/>
            <a:ext cx="458165" cy="67611"/>
            <a:chOff x="11008409" y="6143528"/>
            <a:chExt cx="352370" cy="102724"/>
          </a:xfrm>
        </p:grpSpPr>
        <p:sp>
          <p:nvSpPr>
            <p:cNvPr id="82" name="Rectangle 81"/>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Rectangle 82"/>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Rectangle 83"/>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Rectangle 84"/>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9"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30" name="Group 29">
            <a:extLst>
              <a:ext uri="{FF2B5EF4-FFF2-40B4-BE49-F238E27FC236}">
                <a16:creationId xmlns:a16="http://schemas.microsoft.com/office/drawing/2014/main" id="{26A66393-7A9B-4D85-AD31-654414EC6C4F}"/>
              </a:ext>
            </a:extLst>
          </p:cNvPr>
          <p:cNvGrpSpPr/>
          <p:nvPr userDrawn="1"/>
        </p:nvGrpSpPr>
        <p:grpSpPr>
          <a:xfrm rot="5400000">
            <a:off x="11390346" y="6494322"/>
            <a:ext cx="309814" cy="45719"/>
            <a:chOff x="11008409" y="6143528"/>
            <a:chExt cx="352370" cy="102724"/>
          </a:xfrm>
        </p:grpSpPr>
        <p:sp>
          <p:nvSpPr>
            <p:cNvPr id="31" name="Rectangle 30">
              <a:extLst>
                <a:ext uri="{FF2B5EF4-FFF2-40B4-BE49-F238E27FC236}">
                  <a16:creationId xmlns:a16="http://schemas.microsoft.com/office/drawing/2014/main" id="{C3E9B397-587D-4F3A-8225-BD70321B3A27}"/>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E5669B72-270D-4BC4-84B8-6E71657E5715}"/>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Rectangle 32">
              <a:extLst>
                <a:ext uri="{FF2B5EF4-FFF2-40B4-BE49-F238E27FC236}">
                  <a16:creationId xmlns:a16="http://schemas.microsoft.com/office/drawing/2014/main" id="{A5B2AA2F-EB23-412A-9EEA-8848DCCD7164}"/>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ctangle 33">
              <a:extLst>
                <a:ext uri="{FF2B5EF4-FFF2-40B4-BE49-F238E27FC236}">
                  <a16:creationId xmlns:a16="http://schemas.microsoft.com/office/drawing/2014/main" id="{87F1AF15-7428-4E84-9514-15DADAA3237E}"/>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5" name="Slide Number Placeholder 5">
            <a:extLst>
              <a:ext uri="{FF2B5EF4-FFF2-40B4-BE49-F238E27FC236}">
                <a16:creationId xmlns:a16="http://schemas.microsoft.com/office/drawing/2014/main" id="{FCC82DED-2CCA-4F49-93C3-9E74D2E65722}"/>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7" name="Picture 36">
            <a:extLst>
              <a:ext uri="{FF2B5EF4-FFF2-40B4-BE49-F238E27FC236}">
                <a16:creationId xmlns:a16="http://schemas.microsoft.com/office/drawing/2014/main" id="{D1B3FC10-A7BC-4BDF-9894-453AF2B08C48}"/>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99438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1162031" y="1789986"/>
            <a:ext cx="2671813" cy="3484737"/>
          </a:xfrm>
        </p:spPr>
        <p:txBody>
          <a:bodyPr/>
          <a:lstStyle/>
          <a:p>
            <a:endParaRPr lang="en-US"/>
          </a:p>
        </p:txBody>
      </p:sp>
      <p:sp>
        <p:nvSpPr>
          <p:cNvPr id="34" name="Picture Placeholder 3"/>
          <p:cNvSpPr>
            <a:spLocks noGrp="1"/>
          </p:cNvSpPr>
          <p:nvPr>
            <p:ph type="pic" sz="quarter" idx="12"/>
          </p:nvPr>
        </p:nvSpPr>
        <p:spPr>
          <a:xfrm>
            <a:off x="4756204" y="1789986"/>
            <a:ext cx="2671813" cy="3484737"/>
          </a:xfrm>
        </p:spPr>
        <p:txBody>
          <a:bodyPr/>
          <a:lstStyle/>
          <a:p>
            <a:endParaRPr lang="en-US"/>
          </a:p>
        </p:txBody>
      </p:sp>
      <p:sp>
        <p:nvSpPr>
          <p:cNvPr id="35" name="Picture Placeholder 3"/>
          <p:cNvSpPr>
            <a:spLocks noGrp="1"/>
          </p:cNvSpPr>
          <p:nvPr>
            <p:ph type="pic" sz="quarter" idx="13"/>
          </p:nvPr>
        </p:nvSpPr>
        <p:spPr>
          <a:xfrm>
            <a:off x="8349502" y="1789986"/>
            <a:ext cx="2671813" cy="3484737"/>
          </a:xfrm>
        </p:spPr>
        <p:txBody>
          <a:bodyPr/>
          <a:lstStyle/>
          <a:p>
            <a:endParaRPr lang="en-US"/>
          </a:p>
        </p:txBody>
      </p:sp>
      <p:grpSp>
        <p:nvGrpSpPr>
          <p:cNvPr id="81" name="Group 80"/>
          <p:cNvGrpSpPr/>
          <p:nvPr userDrawn="1"/>
        </p:nvGrpSpPr>
        <p:grpSpPr>
          <a:xfrm>
            <a:off x="733071" y="695262"/>
            <a:ext cx="458165" cy="67611"/>
            <a:chOff x="11008409" y="6143528"/>
            <a:chExt cx="352370" cy="102724"/>
          </a:xfrm>
        </p:grpSpPr>
        <p:sp>
          <p:nvSpPr>
            <p:cNvPr id="82" name="Rectangle 81"/>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Rectangle 82"/>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Rectangle 83"/>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Rectangle 84"/>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9"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6" name="Group 25">
            <a:extLst>
              <a:ext uri="{FF2B5EF4-FFF2-40B4-BE49-F238E27FC236}">
                <a16:creationId xmlns:a16="http://schemas.microsoft.com/office/drawing/2014/main" id="{7D1DFD18-ABB7-4D5A-8FDC-94E7345AFA0C}"/>
              </a:ext>
            </a:extLst>
          </p:cNvPr>
          <p:cNvGrpSpPr/>
          <p:nvPr userDrawn="1"/>
        </p:nvGrpSpPr>
        <p:grpSpPr>
          <a:xfrm rot="5400000">
            <a:off x="11390346" y="6494322"/>
            <a:ext cx="309814" cy="45719"/>
            <a:chOff x="11008409" y="6143528"/>
            <a:chExt cx="352370" cy="102724"/>
          </a:xfrm>
        </p:grpSpPr>
        <p:sp>
          <p:nvSpPr>
            <p:cNvPr id="27" name="Rectangle 26">
              <a:extLst>
                <a:ext uri="{FF2B5EF4-FFF2-40B4-BE49-F238E27FC236}">
                  <a16:creationId xmlns:a16="http://schemas.microsoft.com/office/drawing/2014/main" id="{D4E05CB1-4B9C-496D-9E0C-56862984A0D0}"/>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874EF3A6-C5CB-4BEA-A8BC-0A0301E85A13}"/>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AC586A7D-117E-4503-A16E-5CC805A729C7}"/>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C67191F3-B7CE-4F0A-B436-8017BCD34FAB}"/>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2" name="Slide Number Placeholder 5">
            <a:extLst>
              <a:ext uri="{FF2B5EF4-FFF2-40B4-BE49-F238E27FC236}">
                <a16:creationId xmlns:a16="http://schemas.microsoft.com/office/drawing/2014/main" id="{D88A7B07-8F66-47DF-9F1D-D75AD64D383E}"/>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6" name="Picture 35">
            <a:extLst>
              <a:ext uri="{FF2B5EF4-FFF2-40B4-BE49-F238E27FC236}">
                <a16:creationId xmlns:a16="http://schemas.microsoft.com/office/drawing/2014/main" id="{8271DC6D-78F8-47A3-8F3E-58F8322A5AE0}"/>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26076281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hite">
    <p:spTree>
      <p:nvGrpSpPr>
        <p:cNvPr id="1" name=""/>
        <p:cNvGrpSpPr/>
        <p:nvPr/>
      </p:nvGrpSpPr>
      <p:grpSpPr>
        <a:xfrm>
          <a:off x="0" y="0"/>
          <a:ext cx="0" cy="0"/>
          <a:chOff x="0" y="0"/>
          <a:chExt cx="0" cy="0"/>
        </a:xfrm>
      </p:grpSpPr>
      <p:sp>
        <p:nvSpPr>
          <p:cNvPr id="8" name="Picture Placeholder 3"/>
          <p:cNvSpPr>
            <a:spLocks noGrp="1"/>
          </p:cNvSpPr>
          <p:nvPr>
            <p:ph type="pic" sz="quarter" idx="19"/>
          </p:nvPr>
        </p:nvSpPr>
        <p:spPr>
          <a:xfrm>
            <a:off x="0" y="0"/>
            <a:ext cx="12192000" cy="6858000"/>
          </a:xfrm>
        </p:spPr>
        <p:txBody>
          <a:bodyPr/>
          <a:lstStyle/>
          <a:p>
            <a:endParaRPr lang="en-US"/>
          </a:p>
        </p:txBody>
      </p:sp>
      <p:sp>
        <p:nvSpPr>
          <p:cNvPr id="34" name="Picture Placeholder 3"/>
          <p:cNvSpPr>
            <a:spLocks noGrp="1"/>
          </p:cNvSpPr>
          <p:nvPr>
            <p:ph type="pic" sz="quarter" idx="13"/>
          </p:nvPr>
        </p:nvSpPr>
        <p:spPr>
          <a:xfrm>
            <a:off x="4641520" y="2116442"/>
            <a:ext cx="2150577" cy="3675157"/>
          </a:xfrm>
        </p:spPr>
        <p:txBody>
          <a:bodyPr/>
          <a:lstStyle/>
          <a:p>
            <a:endParaRPr lang="en-US"/>
          </a:p>
        </p:txBody>
      </p:sp>
      <p:sp>
        <p:nvSpPr>
          <p:cNvPr id="35" name="Picture Placeholder 3"/>
          <p:cNvSpPr>
            <a:spLocks noGrp="1"/>
          </p:cNvSpPr>
          <p:nvPr>
            <p:ph type="pic" sz="quarter" idx="14"/>
          </p:nvPr>
        </p:nvSpPr>
        <p:spPr>
          <a:xfrm>
            <a:off x="6816383" y="2116442"/>
            <a:ext cx="2153179" cy="3675157"/>
          </a:xfrm>
        </p:spPr>
        <p:txBody>
          <a:bodyPr/>
          <a:lstStyle/>
          <a:p>
            <a:endParaRPr lang="en-US"/>
          </a:p>
        </p:txBody>
      </p:sp>
      <p:sp>
        <p:nvSpPr>
          <p:cNvPr id="36" name="Picture Placeholder 3"/>
          <p:cNvSpPr>
            <a:spLocks noGrp="1"/>
          </p:cNvSpPr>
          <p:nvPr>
            <p:ph type="pic" sz="quarter" idx="15"/>
          </p:nvPr>
        </p:nvSpPr>
        <p:spPr>
          <a:xfrm>
            <a:off x="8991245" y="2116442"/>
            <a:ext cx="2139019" cy="1519283"/>
          </a:xfrm>
        </p:spPr>
        <p:txBody>
          <a:bodyPr/>
          <a:lstStyle/>
          <a:p>
            <a:endParaRPr lang="en-US"/>
          </a:p>
        </p:txBody>
      </p:sp>
      <p:sp>
        <p:nvSpPr>
          <p:cNvPr id="37" name="Picture Placeholder 3"/>
          <p:cNvSpPr>
            <a:spLocks noGrp="1"/>
          </p:cNvSpPr>
          <p:nvPr>
            <p:ph type="pic" sz="quarter" idx="16"/>
          </p:nvPr>
        </p:nvSpPr>
        <p:spPr>
          <a:xfrm>
            <a:off x="8991245" y="3635723"/>
            <a:ext cx="2139019" cy="2155874"/>
          </a:xfrm>
        </p:spPr>
        <p:txBody>
          <a:bodyPr/>
          <a:lstStyle/>
          <a:p>
            <a:endParaRPr lang="en-US"/>
          </a:p>
        </p:txBody>
      </p:sp>
      <p:sp>
        <p:nvSpPr>
          <p:cNvPr id="41" name="Picture Placeholder 3"/>
          <p:cNvSpPr>
            <a:spLocks noGrp="1"/>
          </p:cNvSpPr>
          <p:nvPr>
            <p:ph type="pic" sz="quarter" idx="17"/>
          </p:nvPr>
        </p:nvSpPr>
        <p:spPr>
          <a:xfrm>
            <a:off x="1061736" y="3944039"/>
            <a:ext cx="3569656" cy="1847558"/>
          </a:xfrm>
        </p:spPr>
        <p:txBody>
          <a:bodyPr/>
          <a:lstStyle/>
          <a:p>
            <a:endParaRPr lang="en-US"/>
          </a:p>
        </p:txBody>
      </p:sp>
      <p:sp>
        <p:nvSpPr>
          <p:cNvPr id="42" name="Picture Placeholder 3"/>
          <p:cNvSpPr>
            <a:spLocks noGrp="1"/>
          </p:cNvSpPr>
          <p:nvPr>
            <p:ph type="pic" sz="quarter" idx="18"/>
          </p:nvPr>
        </p:nvSpPr>
        <p:spPr>
          <a:xfrm>
            <a:off x="1061736" y="2116441"/>
            <a:ext cx="3569656" cy="1827598"/>
          </a:xfrm>
        </p:spPr>
        <p:txBody>
          <a:bodyPr/>
          <a:lstStyle/>
          <a:p>
            <a:endParaRPr lang="en-US"/>
          </a:p>
        </p:txBody>
      </p:sp>
      <p:grpSp>
        <p:nvGrpSpPr>
          <p:cNvPr id="9" name="Group 8">
            <a:extLst>
              <a:ext uri="{FF2B5EF4-FFF2-40B4-BE49-F238E27FC236}">
                <a16:creationId xmlns:a16="http://schemas.microsoft.com/office/drawing/2014/main" id="{8E8CF1F4-A372-4730-9FC7-939BB96F25B2}"/>
              </a:ext>
            </a:extLst>
          </p:cNvPr>
          <p:cNvGrpSpPr/>
          <p:nvPr userDrawn="1"/>
        </p:nvGrpSpPr>
        <p:grpSpPr>
          <a:xfrm rot="5400000">
            <a:off x="11390346" y="6494322"/>
            <a:ext cx="309814" cy="45719"/>
            <a:chOff x="11008409" y="6143528"/>
            <a:chExt cx="352370" cy="102724"/>
          </a:xfrm>
        </p:grpSpPr>
        <p:sp>
          <p:nvSpPr>
            <p:cNvPr id="10" name="Rectangle 9">
              <a:extLst>
                <a:ext uri="{FF2B5EF4-FFF2-40B4-BE49-F238E27FC236}">
                  <a16:creationId xmlns:a16="http://schemas.microsoft.com/office/drawing/2014/main" id="{B229BFC2-E661-4FEB-80BD-93780E52BCB8}"/>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5741D428-D8C2-49A5-9241-0E12458FD8E4}"/>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36D0DDC4-675C-4A90-9EEA-392539EE2A01}"/>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3FAA0A55-7867-48CD-940C-CE0ED9C6B009}"/>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4" name="Slide Number Placeholder 5">
            <a:extLst>
              <a:ext uri="{FF2B5EF4-FFF2-40B4-BE49-F238E27FC236}">
                <a16:creationId xmlns:a16="http://schemas.microsoft.com/office/drawing/2014/main" id="{B7B0E760-230A-41FE-944A-C4E459890E1F}"/>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16" name="Picture 15">
            <a:extLst>
              <a:ext uri="{FF2B5EF4-FFF2-40B4-BE49-F238E27FC236}">
                <a16:creationId xmlns:a16="http://schemas.microsoft.com/office/drawing/2014/main" id="{E8776584-1835-4994-966C-1CD306B05C02}"/>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5687022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2714837" y="1655946"/>
            <a:ext cx="1503876" cy="1503876"/>
          </a:xfrm>
          <a:prstGeom prst="ellipse">
            <a:avLst/>
          </a:prstGeom>
        </p:spPr>
        <p:txBody>
          <a:bodyPr>
            <a:normAutofit/>
          </a:bodyPr>
          <a:lstStyle>
            <a:lvl1pPr>
              <a:defRPr sz="900"/>
            </a:lvl1pPr>
          </a:lstStyle>
          <a:p>
            <a:endParaRPr lang="en-US" dirty="0"/>
          </a:p>
        </p:txBody>
      </p:sp>
      <p:sp>
        <p:nvSpPr>
          <p:cNvPr id="32" name="Picture Placeholder 12"/>
          <p:cNvSpPr>
            <a:spLocks noGrp="1"/>
          </p:cNvSpPr>
          <p:nvPr>
            <p:ph type="pic" sz="quarter" idx="13"/>
          </p:nvPr>
        </p:nvSpPr>
        <p:spPr>
          <a:xfrm>
            <a:off x="2714837" y="4541539"/>
            <a:ext cx="1503876" cy="1503876"/>
          </a:xfrm>
          <a:prstGeom prst="ellipse">
            <a:avLst/>
          </a:prstGeom>
        </p:spPr>
        <p:txBody>
          <a:bodyPr>
            <a:normAutofit/>
          </a:bodyPr>
          <a:lstStyle>
            <a:lvl1pPr>
              <a:defRPr sz="900"/>
            </a:lvl1pPr>
          </a:lstStyle>
          <a:p>
            <a:endParaRPr lang="en-US"/>
          </a:p>
        </p:txBody>
      </p:sp>
      <p:sp>
        <p:nvSpPr>
          <p:cNvPr id="27" name="Picture Placeholder 12"/>
          <p:cNvSpPr>
            <a:spLocks noGrp="1"/>
          </p:cNvSpPr>
          <p:nvPr>
            <p:ph type="pic" sz="quarter" idx="12"/>
          </p:nvPr>
        </p:nvSpPr>
        <p:spPr>
          <a:xfrm>
            <a:off x="7972930" y="4541539"/>
            <a:ext cx="1503876" cy="1503876"/>
          </a:xfrm>
          <a:prstGeom prst="ellipse">
            <a:avLst/>
          </a:prstGeom>
        </p:spPr>
        <p:txBody>
          <a:bodyPr>
            <a:normAutofit/>
          </a:bodyPr>
          <a:lstStyle>
            <a:lvl1pPr>
              <a:defRPr sz="900"/>
            </a:lvl1pPr>
          </a:lstStyle>
          <a:p>
            <a:endParaRPr lang="en-US"/>
          </a:p>
        </p:txBody>
      </p:sp>
      <p:sp>
        <p:nvSpPr>
          <p:cNvPr id="26" name="Picture Placeholder 12"/>
          <p:cNvSpPr>
            <a:spLocks noGrp="1"/>
          </p:cNvSpPr>
          <p:nvPr>
            <p:ph type="pic" sz="quarter" idx="11"/>
          </p:nvPr>
        </p:nvSpPr>
        <p:spPr>
          <a:xfrm>
            <a:off x="7972930" y="1655946"/>
            <a:ext cx="1503876" cy="1503876"/>
          </a:xfrm>
          <a:prstGeom prst="ellipse">
            <a:avLst/>
          </a:prstGeom>
        </p:spPr>
        <p:txBody>
          <a:bodyPr>
            <a:normAutofit/>
          </a:bodyPr>
          <a:lstStyle>
            <a:lvl1pPr>
              <a:defRPr sz="900"/>
            </a:lvl1pPr>
          </a:lstStyle>
          <a:p>
            <a:endParaRPr lang="en-US"/>
          </a:p>
        </p:txBody>
      </p:sp>
      <p:grpSp>
        <p:nvGrpSpPr>
          <p:cNvPr id="91" name="Group 90"/>
          <p:cNvGrpSpPr/>
          <p:nvPr userDrawn="1"/>
        </p:nvGrpSpPr>
        <p:grpSpPr>
          <a:xfrm>
            <a:off x="733071" y="695262"/>
            <a:ext cx="458165" cy="67611"/>
            <a:chOff x="11008409" y="6143528"/>
            <a:chExt cx="352370" cy="102724"/>
          </a:xfrm>
        </p:grpSpPr>
        <p:sp>
          <p:nvSpPr>
            <p:cNvPr id="92" name="Rectangle 91"/>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Rectangle 92"/>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Rectangle 93"/>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Rectangle 94"/>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8" name="Text Placeholder 6"/>
          <p:cNvSpPr>
            <a:spLocks noGrp="1"/>
          </p:cNvSpPr>
          <p:nvPr>
            <p:ph type="body" sz="quarter" idx="14"/>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9" name="Group 28">
            <a:extLst>
              <a:ext uri="{FF2B5EF4-FFF2-40B4-BE49-F238E27FC236}">
                <a16:creationId xmlns:a16="http://schemas.microsoft.com/office/drawing/2014/main" id="{71CEC620-3009-4B25-9064-EEC59FD53DF3}"/>
              </a:ext>
            </a:extLst>
          </p:cNvPr>
          <p:cNvGrpSpPr/>
          <p:nvPr userDrawn="1"/>
        </p:nvGrpSpPr>
        <p:grpSpPr>
          <a:xfrm rot="5400000">
            <a:off x="11390346" y="6494322"/>
            <a:ext cx="309814" cy="45719"/>
            <a:chOff x="11008409" y="6143528"/>
            <a:chExt cx="352370" cy="102724"/>
          </a:xfrm>
        </p:grpSpPr>
        <p:sp>
          <p:nvSpPr>
            <p:cNvPr id="30" name="Rectangle 29">
              <a:extLst>
                <a:ext uri="{FF2B5EF4-FFF2-40B4-BE49-F238E27FC236}">
                  <a16:creationId xmlns:a16="http://schemas.microsoft.com/office/drawing/2014/main" id="{B8B0755D-D033-4690-8B0F-678F76448ECE}"/>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A83EA5A0-56EB-462B-8686-95C9E69F4683}"/>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Rectangle 32">
              <a:extLst>
                <a:ext uri="{FF2B5EF4-FFF2-40B4-BE49-F238E27FC236}">
                  <a16:creationId xmlns:a16="http://schemas.microsoft.com/office/drawing/2014/main" id="{079096CD-11F9-455A-9583-DB61A5E40A5C}"/>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ctangle 33">
              <a:extLst>
                <a:ext uri="{FF2B5EF4-FFF2-40B4-BE49-F238E27FC236}">
                  <a16:creationId xmlns:a16="http://schemas.microsoft.com/office/drawing/2014/main" id="{810480CC-1269-432A-9A03-047B06F2B991}"/>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5" name="Slide Number Placeholder 5">
            <a:extLst>
              <a:ext uri="{FF2B5EF4-FFF2-40B4-BE49-F238E27FC236}">
                <a16:creationId xmlns:a16="http://schemas.microsoft.com/office/drawing/2014/main" id="{F5C505BD-082D-4452-B453-17C372F5C580}"/>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46" name="Picture 45">
            <a:extLst>
              <a:ext uri="{FF2B5EF4-FFF2-40B4-BE49-F238E27FC236}">
                <a16:creationId xmlns:a16="http://schemas.microsoft.com/office/drawing/2014/main" id="{2E35E174-3BBD-41E1-9B2F-397CBDF9A80B}"/>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17859950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0" name="Picture Placeholder 26"/>
          <p:cNvSpPr>
            <a:spLocks noGrp="1"/>
          </p:cNvSpPr>
          <p:nvPr>
            <p:ph type="pic" sz="quarter" idx="13"/>
          </p:nvPr>
        </p:nvSpPr>
        <p:spPr>
          <a:xfrm>
            <a:off x="9220111" y="1855959"/>
            <a:ext cx="1919003" cy="1942663"/>
          </a:xfrm>
          <a:prstGeom prst="ellipse">
            <a:avLst/>
          </a:prstGeom>
        </p:spPr>
      </p:sp>
      <p:sp>
        <p:nvSpPr>
          <p:cNvPr id="87" name="Picture Placeholder 7"/>
          <p:cNvSpPr>
            <a:spLocks noGrp="1"/>
          </p:cNvSpPr>
          <p:nvPr>
            <p:ph type="pic" sz="quarter" idx="10"/>
          </p:nvPr>
        </p:nvSpPr>
        <p:spPr>
          <a:xfrm>
            <a:off x="1050018" y="1858089"/>
            <a:ext cx="1936823" cy="1942664"/>
          </a:xfrm>
          <a:prstGeom prst="ellipse">
            <a:avLst/>
          </a:prstGeom>
        </p:spPr>
      </p:sp>
      <p:sp>
        <p:nvSpPr>
          <p:cNvPr id="88" name="Picture Placeholder 24"/>
          <p:cNvSpPr>
            <a:spLocks noGrp="1"/>
          </p:cNvSpPr>
          <p:nvPr>
            <p:ph type="pic" sz="quarter" idx="11"/>
          </p:nvPr>
        </p:nvSpPr>
        <p:spPr>
          <a:xfrm>
            <a:off x="3794017" y="1852693"/>
            <a:ext cx="1937915" cy="1918962"/>
          </a:xfrm>
          <a:prstGeom prst="ellipse">
            <a:avLst/>
          </a:prstGeom>
        </p:spPr>
      </p:sp>
      <p:sp>
        <p:nvSpPr>
          <p:cNvPr id="89" name="Picture Placeholder 25"/>
          <p:cNvSpPr>
            <a:spLocks noGrp="1"/>
          </p:cNvSpPr>
          <p:nvPr>
            <p:ph type="pic" sz="quarter" idx="12"/>
          </p:nvPr>
        </p:nvSpPr>
        <p:spPr>
          <a:xfrm>
            <a:off x="6589662" y="1899932"/>
            <a:ext cx="1923220" cy="1903270"/>
          </a:xfrm>
          <a:prstGeom prst="ellipse">
            <a:avLst/>
          </a:prstGeom>
        </p:spPr>
      </p:sp>
      <p:grpSp>
        <p:nvGrpSpPr>
          <p:cNvPr id="47" name="Group 46"/>
          <p:cNvGrpSpPr/>
          <p:nvPr userDrawn="1"/>
        </p:nvGrpSpPr>
        <p:grpSpPr>
          <a:xfrm>
            <a:off x="733071" y="695262"/>
            <a:ext cx="458165" cy="67611"/>
            <a:chOff x="11008409" y="6143528"/>
            <a:chExt cx="352370" cy="102724"/>
          </a:xfrm>
        </p:grpSpPr>
        <p:sp>
          <p:nvSpPr>
            <p:cNvPr id="48" name="Rectangle 47"/>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ectangle 48"/>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0" name="Rectangle 49"/>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Rectangle 50"/>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2" name="Text Placeholder 6"/>
          <p:cNvSpPr>
            <a:spLocks noGrp="1"/>
          </p:cNvSpPr>
          <p:nvPr>
            <p:ph type="body" sz="quarter" idx="14"/>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7" name="Group 26">
            <a:extLst>
              <a:ext uri="{FF2B5EF4-FFF2-40B4-BE49-F238E27FC236}">
                <a16:creationId xmlns:a16="http://schemas.microsoft.com/office/drawing/2014/main" id="{4D146F20-5011-4692-BAD8-0DE6968DD5E6}"/>
              </a:ext>
            </a:extLst>
          </p:cNvPr>
          <p:cNvGrpSpPr/>
          <p:nvPr userDrawn="1"/>
        </p:nvGrpSpPr>
        <p:grpSpPr>
          <a:xfrm rot="5400000">
            <a:off x="11390346" y="6494322"/>
            <a:ext cx="309814" cy="45719"/>
            <a:chOff x="11008409" y="6143528"/>
            <a:chExt cx="352370" cy="102724"/>
          </a:xfrm>
        </p:grpSpPr>
        <p:sp>
          <p:nvSpPr>
            <p:cNvPr id="28" name="Rectangle 27">
              <a:extLst>
                <a:ext uri="{FF2B5EF4-FFF2-40B4-BE49-F238E27FC236}">
                  <a16:creationId xmlns:a16="http://schemas.microsoft.com/office/drawing/2014/main" id="{51BC9975-3311-4AE2-98DD-33BFBF8C0467}"/>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C8B43872-0FD5-4965-93F9-5D07D8B99AAA}"/>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CA27C30C-9408-43C6-83E3-FEDE089E8331}"/>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21FD1463-9ABE-4F60-AD55-70908BE51032}"/>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2" name="Slide Number Placeholder 5">
            <a:extLst>
              <a:ext uri="{FF2B5EF4-FFF2-40B4-BE49-F238E27FC236}">
                <a16:creationId xmlns:a16="http://schemas.microsoft.com/office/drawing/2014/main" id="{F43293D6-479D-42CC-891E-98A41C602038}"/>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4" name="Picture 33">
            <a:extLst>
              <a:ext uri="{FF2B5EF4-FFF2-40B4-BE49-F238E27FC236}">
                <a16:creationId xmlns:a16="http://schemas.microsoft.com/office/drawing/2014/main" id="{F3D7F1C0-8444-43ED-ACED-FD9E631511BE}"/>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45966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1062285" y="1757570"/>
            <a:ext cx="1852043" cy="1871316"/>
          </a:xfrm>
          <a:prstGeom prst="ellipse">
            <a:avLst/>
          </a:prstGeom>
        </p:spPr>
        <p:txBody>
          <a:bodyPr>
            <a:normAutofit/>
          </a:bodyPr>
          <a:lstStyle>
            <a:lvl1pPr>
              <a:defRPr sz="1600"/>
            </a:lvl1pPr>
          </a:lstStyle>
          <a:p>
            <a:endParaRPr lang="en-US"/>
          </a:p>
        </p:txBody>
      </p:sp>
      <p:sp>
        <p:nvSpPr>
          <p:cNvPr id="33" name="Picture Placeholder 2"/>
          <p:cNvSpPr>
            <a:spLocks noGrp="1"/>
          </p:cNvSpPr>
          <p:nvPr>
            <p:ph type="pic" sz="quarter" idx="16"/>
          </p:nvPr>
        </p:nvSpPr>
        <p:spPr>
          <a:xfrm>
            <a:off x="3818499" y="1757570"/>
            <a:ext cx="1852043" cy="1871316"/>
          </a:xfrm>
          <a:prstGeom prst="ellipse">
            <a:avLst/>
          </a:prstGeom>
        </p:spPr>
        <p:txBody>
          <a:bodyPr>
            <a:normAutofit/>
          </a:bodyPr>
          <a:lstStyle>
            <a:lvl1pPr>
              <a:defRPr sz="1600"/>
            </a:lvl1pPr>
          </a:lstStyle>
          <a:p>
            <a:endParaRPr lang="en-US"/>
          </a:p>
        </p:txBody>
      </p:sp>
      <p:sp>
        <p:nvSpPr>
          <p:cNvPr id="34" name="Picture Placeholder 2"/>
          <p:cNvSpPr>
            <a:spLocks noGrp="1"/>
          </p:cNvSpPr>
          <p:nvPr>
            <p:ph type="pic" sz="quarter" idx="17"/>
          </p:nvPr>
        </p:nvSpPr>
        <p:spPr>
          <a:xfrm>
            <a:off x="6523777" y="1757570"/>
            <a:ext cx="1852043" cy="1871316"/>
          </a:xfrm>
          <a:prstGeom prst="ellipse">
            <a:avLst/>
          </a:prstGeom>
        </p:spPr>
        <p:txBody>
          <a:bodyPr>
            <a:normAutofit/>
          </a:bodyPr>
          <a:lstStyle>
            <a:lvl1pPr>
              <a:defRPr sz="1600"/>
            </a:lvl1pPr>
          </a:lstStyle>
          <a:p>
            <a:endParaRPr lang="en-US"/>
          </a:p>
        </p:txBody>
      </p:sp>
      <p:sp>
        <p:nvSpPr>
          <p:cNvPr id="45" name="Picture Placeholder 2"/>
          <p:cNvSpPr>
            <a:spLocks noGrp="1"/>
          </p:cNvSpPr>
          <p:nvPr>
            <p:ph type="pic" sz="quarter" idx="18"/>
          </p:nvPr>
        </p:nvSpPr>
        <p:spPr>
          <a:xfrm>
            <a:off x="9257968" y="1757570"/>
            <a:ext cx="1852043" cy="1871316"/>
          </a:xfrm>
          <a:prstGeom prst="ellipse">
            <a:avLst/>
          </a:prstGeom>
        </p:spPr>
        <p:txBody>
          <a:bodyPr>
            <a:normAutofit/>
          </a:bodyPr>
          <a:lstStyle>
            <a:lvl1pPr>
              <a:defRPr sz="1600"/>
            </a:lvl1pPr>
          </a:lstStyle>
          <a:p>
            <a:endParaRPr lang="en-US"/>
          </a:p>
        </p:txBody>
      </p:sp>
      <p:grpSp>
        <p:nvGrpSpPr>
          <p:cNvPr id="95" name="Group 94"/>
          <p:cNvGrpSpPr/>
          <p:nvPr userDrawn="1"/>
        </p:nvGrpSpPr>
        <p:grpSpPr>
          <a:xfrm>
            <a:off x="733071" y="695262"/>
            <a:ext cx="458165" cy="67611"/>
            <a:chOff x="11008409" y="6143528"/>
            <a:chExt cx="352370" cy="102724"/>
          </a:xfrm>
        </p:grpSpPr>
        <p:sp>
          <p:nvSpPr>
            <p:cNvPr id="96" name="Rectangle 95"/>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Rectangle 96"/>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Rectangle 9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Rectangle 9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8" name="Group 27">
            <a:extLst>
              <a:ext uri="{FF2B5EF4-FFF2-40B4-BE49-F238E27FC236}">
                <a16:creationId xmlns:a16="http://schemas.microsoft.com/office/drawing/2014/main" id="{8F7F198C-0100-4F10-B41F-54EDAD0CB86D}"/>
              </a:ext>
            </a:extLst>
          </p:cNvPr>
          <p:cNvGrpSpPr/>
          <p:nvPr userDrawn="1"/>
        </p:nvGrpSpPr>
        <p:grpSpPr>
          <a:xfrm rot="5400000">
            <a:off x="11390346" y="6494322"/>
            <a:ext cx="309814" cy="45719"/>
            <a:chOff x="11008409" y="6143528"/>
            <a:chExt cx="352370" cy="102724"/>
          </a:xfrm>
        </p:grpSpPr>
        <p:sp>
          <p:nvSpPr>
            <p:cNvPr id="29" name="Rectangle 28">
              <a:extLst>
                <a:ext uri="{FF2B5EF4-FFF2-40B4-BE49-F238E27FC236}">
                  <a16:creationId xmlns:a16="http://schemas.microsoft.com/office/drawing/2014/main" id="{3AEA511B-BA52-4A2D-A6BC-BDE228F521BC}"/>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6282CA5F-0989-4F93-9150-ABD21179D98E}"/>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3D07F267-BE80-421C-A76F-B62656AB84A2}"/>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BF53A707-119F-40B4-AFC2-6F117B80A7B5}"/>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5" name="Slide Number Placeholder 5">
            <a:extLst>
              <a:ext uri="{FF2B5EF4-FFF2-40B4-BE49-F238E27FC236}">
                <a16:creationId xmlns:a16="http://schemas.microsoft.com/office/drawing/2014/main" id="{D2178896-63D9-447B-86B4-A3145901F08F}"/>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47" name="Picture 46">
            <a:extLst>
              <a:ext uri="{FF2B5EF4-FFF2-40B4-BE49-F238E27FC236}">
                <a16:creationId xmlns:a16="http://schemas.microsoft.com/office/drawing/2014/main" id="{FA7E42EE-259E-45C3-9208-F33FDD6724DC}"/>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2794204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6096000" cy="3429000"/>
          </a:xfrm>
          <a:ln>
            <a:noFill/>
          </a:ln>
        </p:spPr>
        <p:txBody>
          <a:bodyPr/>
          <a:lstStyle/>
          <a:p>
            <a:endParaRPr lang="en-US"/>
          </a:p>
        </p:txBody>
      </p:sp>
      <p:sp>
        <p:nvSpPr>
          <p:cNvPr id="10" name="Picture Placeholder 8"/>
          <p:cNvSpPr>
            <a:spLocks noGrp="1"/>
          </p:cNvSpPr>
          <p:nvPr>
            <p:ph type="pic" sz="quarter" idx="11"/>
          </p:nvPr>
        </p:nvSpPr>
        <p:spPr>
          <a:xfrm>
            <a:off x="6096000" y="0"/>
            <a:ext cx="6096000" cy="3429000"/>
          </a:xfrm>
          <a:ln>
            <a:noFill/>
          </a:ln>
        </p:spPr>
        <p:txBody>
          <a:bodyPr/>
          <a:lstStyle/>
          <a:p>
            <a:endParaRPr lang="en-US"/>
          </a:p>
        </p:txBody>
      </p:sp>
      <p:sp>
        <p:nvSpPr>
          <p:cNvPr id="11" name="Picture Placeholder 8"/>
          <p:cNvSpPr>
            <a:spLocks noGrp="1"/>
          </p:cNvSpPr>
          <p:nvPr>
            <p:ph type="pic" sz="quarter" idx="12"/>
          </p:nvPr>
        </p:nvSpPr>
        <p:spPr>
          <a:xfrm>
            <a:off x="6096000" y="3429000"/>
            <a:ext cx="6096000" cy="3429000"/>
          </a:xfrm>
          <a:ln>
            <a:noFill/>
          </a:ln>
        </p:spPr>
        <p:txBody>
          <a:bodyPr/>
          <a:lstStyle/>
          <a:p>
            <a:endParaRPr lang="en-US"/>
          </a:p>
        </p:txBody>
      </p:sp>
      <p:sp>
        <p:nvSpPr>
          <p:cNvPr id="12" name="Picture Placeholder 8"/>
          <p:cNvSpPr>
            <a:spLocks noGrp="1"/>
          </p:cNvSpPr>
          <p:nvPr>
            <p:ph type="pic" sz="quarter" idx="13"/>
          </p:nvPr>
        </p:nvSpPr>
        <p:spPr>
          <a:xfrm>
            <a:off x="0" y="3429000"/>
            <a:ext cx="6096000" cy="3429000"/>
          </a:xfrm>
          <a:ln>
            <a:noFill/>
          </a:ln>
        </p:spPr>
        <p:txBody>
          <a:bodyPr/>
          <a:lstStyle/>
          <a:p>
            <a:endParaRPr lang="en-US"/>
          </a:p>
        </p:txBody>
      </p:sp>
    </p:spTree>
    <p:extLst>
      <p:ext uri="{BB962C8B-B14F-4D97-AF65-F5344CB8AC3E}">
        <p14:creationId xmlns:p14="http://schemas.microsoft.com/office/powerpoint/2010/main" val="4096936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0410"/>
            <a:ext cx="4124965" cy="3595652"/>
          </a:xfrm>
        </p:spPr>
        <p:txBody>
          <a:bodyPr/>
          <a:lstStyle/>
          <a:p>
            <a:endParaRPr lang="en-US"/>
          </a:p>
        </p:txBody>
      </p:sp>
      <p:sp>
        <p:nvSpPr>
          <p:cNvPr id="7" name="Picture Placeholder 3"/>
          <p:cNvSpPr>
            <a:spLocks noGrp="1"/>
          </p:cNvSpPr>
          <p:nvPr>
            <p:ph type="pic" sz="quarter" idx="11"/>
          </p:nvPr>
        </p:nvSpPr>
        <p:spPr>
          <a:xfrm>
            <a:off x="4124967" y="10410"/>
            <a:ext cx="4111829" cy="3595652"/>
          </a:xfrm>
        </p:spPr>
        <p:txBody>
          <a:bodyPr/>
          <a:lstStyle/>
          <a:p>
            <a:endParaRPr lang="en-US"/>
          </a:p>
        </p:txBody>
      </p:sp>
      <p:sp>
        <p:nvSpPr>
          <p:cNvPr id="9" name="Picture Placeholder 3"/>
          <p:cNvSpPr>
            <a:spLocks noGrp="1"/>
          </p:cNvSpPr>
          <p:nvPr>
            <p:ph type="pic" sz="quarter" idx="13"/>
          </p:nvPr>
        </p:nvSpPr>
        <p:spPr>
          <a:xfrm>
            <a:off x="8236797" y="10410"/>
            <a:ext cx="3956817" cy="3595652"/>
          </a:xfrm>
        </p:spPr>
        <p:txBody>
          <a:bodyPr/>
          <a:lstStyle/>
          <a:p>
            <a:endParaRPr lang="en-US"/>
          </a:p>
        </p:txBody>
      </p:sp>
      <p:grpSp>
        <p:nvGrpSpPr>
          <p:cNvPr id="5" name="Group 4">
            <a:extLst>
              <a:ext uri="{FF2B5EF4-FFF2-40B4-BE49-F238E27FC236}">
                <a16:creationId xmlns:a16="http://schemas.microsoft.com/office/drawing/2014/main" id="{93651ED4-0870-434D-8226-898E09BDA52F}"/>
              </a:ext>
            </a:extLst>
          </p:cNvPr>
          <p:cNvGrpSpPr/>
          <p:nvPr userDrawn="1"/>
        </p:nvGrpSpPr>
        <p:grpSpPr>
          <a:xfrm rot="5400000">
            <a:off x="11390346" y="6494322"/>
            <a:ext cx="309814" cy="45719"/>
            <a:chOff x="11008409" y="6143528"/>
            <a:chExt cx="352370" cy="102724"/>
          </a:xfrm>
        </p:grpSpPr>
        <p:sp>
          <p:nvSpPr>
            <p:cNvPr id="6" name="Rectangle 5">
              <a:extLst>
                <a:ext uri="{FF2B5EF4-FFF2-40B4-BE49-F238E27FC236}">
                  <a16:creationId xmlns:a16="http://schemas.microsoft.com/office/drawing/2014/main" id="{60BA671A-728E-46E0-870F-DED05F16E650}"/>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12602E79-D8BC-43C8-87E9-F2E0BFA995C8}"/>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94FDA7C9-260E-48DE-9127-DADB310E5191}"/>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5B0D39F9-4CE6-473C-9A3B-6C882011CE59}"/>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9124ACFE-6F21-40C6-A875-9C09389D9D6C}"/>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14" name="Picture 13">
            <a:extLst>
              <a:ext uri="{FF2B5EF4-FFF2-40B4-BE49-F238E27FC236}">
                <a16:creationId xmlns:a16="http://schemas.microsoft.com/office/drawing/2014/main" id="{83BA6820-AF7E-4A99-AA8B-5919CD7A60FD}"/>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6566919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1" name="Picture Placeholder 40"/>
          <p:cNvSpPr>
            <a:spLocks noGrp="1"/>
          </p:cNvSpPr>
          <p:nvPr>
            <p:ph type="pic" sz="quarter" idx="11"/>
          </p:nvPr>
        </p:nvSpPr>
        <p:spPr>
          <a:xfrm>
            <a:off x="4035013" y="2380436"/>
            <a:ext cx="4120984" cy="2481264"/>
          </a:xfrm>
        </p:spPr>
        <p:txBody>
          <a:bodyPr/>
          <a:lstStyle/>
          <a:p>
            <a:endParaRPr lang="en-US"/>
          </a:p>
        </p:txBody>
      </p:sp>
      <p:grpSp>
        <p:nvGrpSpPr>
          <p:cNvPr id="73" name="Group 72"/>
          <p:cNvGrpSpPr/>
          <p:nvPr userDrawn="1"/>
        </p:nvGrpSpPr>
        <p:grpSpPr>
          <a:xfrm>
            <a:off x="733071" y="695262"/>
            <a:ext cx="458165" cy="67611"/>
            <a:chOff x="11008409" y="6143528"/>
            <a:chExt cx="352370" cy="102724"/>
          </a:xfrm>
        </p:grpSpPr>
        <p:sp>
          <p:nvSpPr>
            <p:cNvPr id="74" name="Rectangle 73"/>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5" name="Rectangle 74"/>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6" name="Rectangle 75"/>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7" name="Rectangle 76"/>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Text Placeholder 6"/>
          <p:cNvSpPr>
            <a:spLocks noGrp="1"/>
          </p:cNvSpPr>
          <p:nvPr>
            <p:ph type="body" sz="quarter" idx="10"/>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4" name="Group 23">
            <a:extLst>
              <a:ext uri="{FF2B5EF4-FFF2-40B4-BE49-F238E27FC236}">
                <a16:creationId xmlns:a16="http://schemas.microsoft.com/office/drawing/2014/main" id="{78DF22E8-C27D-48A2-91ED-919FE4B2E487}"/>
              </a:ext>
            </a:extLst>
          </p:cNvPr>
          <p:cNvGrpSpPr/>
          <p:nvPr userDrawn="1"/>
        </p:nvGrpSpPr>
        <p:grpSpPr>
          <a:xfrm rot="5400000">
            <a:off x="11390346" y="6494322"/>
            <a:ext cx="309814" cy="45719"/>
            <a:chOff x="11008409" y="6143528"/>
            <a:chExt cx="352370" cy="102724"/>
          </a:xfrm>
        </p:grpSpPr>
        <p:sp>
          <p:nvSpPr>
            <p:cNvPr id="26" name="Rectangle 25">
              <a:extLst>
                <a:ext uri="{FF2B5EF4-FFF2-40B4-BE49-F238E27FC236}">
                  <a16:creationId xmlns:a16="http://schemas.microsoft.com/office/drawing/2014/main" id="{0D7592E1-5859-42FD-86AC-698515250F1B}"/>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a:extLst>
                <a:ext uri="{FF2B5EF4-FFF2-40B4-BE49-F238E27FC236}">
                  <a16:creationId xmlns:a16="http://schemas.microsoft.com/office/drawing/2014/main" id="{501C75F4-0C8C-4201-BE78-C92596E0C491}"/>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0E5344C6-7184-494A-8A2A-D90A056380CB}"/>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0EBAFE9D-61FC-4DA0-AE8B-9D8C82CB115C}"/>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0" name="Slide Number Placeholder 5">
            <a:extLst>
              <a:ext uri="{FF2B5EF4-FFF2-40B4-BE49-F238E27FC236}">
                <a16:creationId xmlns:a16="http://schemas.microsoft.com/office/drawing/2014/main" id="{B319BACA-42F7-4B15-9160-2C9403DEBD07}"/>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2" name="Picture 31">
            <a:extLst>
              <a:ext uri="{FF2B5EF4-FFF2-40B4-BE49-F238E27FC236}">
                <a16:creationId xmlns:a16="http://schemas.microsoft.com/office/drawing/2014/main" id="{09022C28-8684-4056-929F-04BB714B3C0B}"/>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7529221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871419" y="769257"/>
            <a:ext cx="2610275" cy="1642420"/>
          </a:xfrm>
          <a:ln w="19050">
            <a:noFill/>
          </a:ln>
        </p:spPr>
        <p:txBody>
          <a:bodyPr/>
          <a:lstStyle/>
          <a:p>
            <a:endParaRPr lang="en-US"/>
          </a:p>
        </p:txBody>
      </p:sp>
      <p:sp>
        <p:nvSpPr>
          <p:cNvPr id="35" name="Picture Placeholder 2"/>
          <p:cNvSpPr>
            <a:spLocks noGrp="1"/>
          </p:cNvSpPr>
          <p:nvPr>
            <p:ph type="pic" sz="quarter" idx="11"/>
          </p:nvPr>
        </p:nvSpPr>
        <p:spPr>
          <a:xfrm>
            <a:off x="6599014" y="2"/>
            <a:ext cx="2610275" cy="2411677"/>
          </a:xfrm>
          <a:ln w="19050">
            <a:noFill/>
          </a:ln>
        </p:spPr>
        <p:txBody>
          <a:bodyPr/>
          <a:lstStyle/>
          <a:p>
            <a:endParaRPr lang="en-US"/>
          </a:p>
        </p:txBody>
      </p:sp>
      <p:sp>
        <p:nvSpPr>
          <p:cNvPr id="36" name="Picture Placeholder 2"/>
          <p:cNvSpPr>
            <a:spLocks noGrp="1"/>
          </p:cNvSpPr>
          <p:nvPr>
            <p:ph type="pic" sz="quarter" idx="12"/>
          </p:nvPr>
        </p:nvSpPr>
        <p:spPr>
          <a:xfrm>
            <a:off x="6599014" y="2536326"/>
            <a:ext cx="2610275" cy="1803731"/>
          </a:xfrm>
          <a:ln w="19050">
            <a:noFill/>
          </a:ln>
        </p:spPr>
        <p:txBody>
          <a:bodyPr/>
          <a:lstStyle/>
          <a:p>
            <a:endParaRPr lang="en-US"/>
          </a:p>
        </p:txBody>
      </p:sp>
      <p:sp>
        <p:nvSpPr>
          <p:cNvPr id="43" name="Picture Placeholder 2"/>
          <p:cNvSpPr>
            <a:spLocks noGrp="1"/>
          </p:cNvSpPr>
          <p:nvPr>
            <p:ph type="pic" sz="quarter" idx="13"/>
          </p:nvPr>
        </p:nvSpPr>
        <p:spPr>
          <a:xfrm>
            <a:off x="9326756" y="2536326"/>
            <a:ext cx="2865245" cy="1803731"/>
          </a:xfrm>
          <a:ln w="19050">
            <a:noFill/>
          </a:ln>
        </p:spPr>
        <p:txBody>
          <a:bodyPr/>
          <a:lstStyle/>
          <a:p>
            <a:endParaRPr lang="en-US"/>
          </a:p>
        </p:txBody>
      </p:sp>
      <p:sp>
        <p:nvSpPr>
          <p:cNvPr id="44" name="Picture Placeholder 2"/>
          <p:cNvSpPr>
            <a:spLocks noGrp="1"/>
          </p:cNvSpPr>
          <p:nvPr>
            <p:ph type="pic" sz="quarter" idx="14"/>
          </p:nvPr>
        </p:nvSpPr>
        <p:spPr>
          <a:xfrm>
            <a:off x="6599014" y="4464704"/>
            <a:ext cx="2610275" cy="2393297"/>
          </a:xfrm>
          <a:ln w="19050">
            <a:noFill/>
          </a:ln>
        </p:spPr>
        <p:txBody>
          <a:bodyPr/>
          <a:lstStyle/>
          <a:p>
            <a:endParaRPr lang="en-US"/>
          </a:p>
        </p:txBody>
      </p:sp>
      <p:grpSp>
        <p:nvGrpSpPr>
          <p:cNvPr id="27" name="Group 26">
            <a:extLst>
              <a:ext uri="{FF2B5EF4-FFF2-40B4-BE49-F238E27FC236}">
                <a16:creationId xmlns:a16="http://schemas.microsoft.com/office/drawing/2014/main" id="{16D17325-1AE7-4BEB-BCAF-6756C1E17F79}"/>
              </a:ext>
            </a:extLst>
          </p:cNvPr>
          <p:cNvGrpSpPr/>
          <p:nvPr userDrawn="1"/>
        </p:nvGrpSpPr>
        <p:grpSpPr>
          <a:xfrm rot="5400000">
            <a:off x="11390346" y="6494322"/>
            <a:ext cx="309814" cy="45719"/>
            <a:chOff x="11008409" y="6143528"/>
            <a:chExt cx="352370" cy="102724"/>
          </a:xfrm>
        </p:grpSpPr>
        <p:sp>
          <p:nvSpPr>
            <p:cNvPr id="28" name="Rectangle 27">
              <a:extLst>
                <a:ext uri="{FF2B5EF4-FFF2-40B4-BE49-F238E27FC236}">
                  <a16:creationId xmlns:a16="http://schemas.microsoft.com/office/drawing/2014/main" id="{5CDBDB1D-C396-4794-A488-B372622491D2}"/>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3CE611C6-80C7-4E79-98E4-AEA3CA076058}"/>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E77FECEB-85F1-44AA-AC2C-46AEBBB009AB}"/>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122C7D7F-A190-4AF5-8BD0-87DEB3F2731D}"/>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2" name="Slide Number Placeholder 5">
            <a:extLst>
              <a:ext uri="{FF2B5EF4-FFF2-40B4-BE49-F238E27FC236}">
                <a16:creationId xmlns:a16="http://schemas.microsoft.com/office/drawing/2014/main" id="{5CF171E1-FBD4-4FA7-BA37-465AA432EA1C}"/>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4" name="Picture 33">
            <a:extLst>
              <a:ext uri="{FF2B5EF4-FFF2-40B4-BE49-F238E27FC236}">
                <a16:creationId xmlns:a16="http://schemas.microsoft.com/office/drawing/2014/main" id="{CD14C0C3-FB82-47AB-A791-153EE507201A}"/>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6329365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48" name="Group 47"/>
          <p:cNvGrpSpPr/>
          <p:nvPr userDrawn="1"/>
        </p:nvGrpSpPr>
        <p:grpSpPr>
          <a:xfrm>
            <a:off x="733071" y="695262"/>
            <a:ext cx="458165" cy="67611"/>
            <a:chOff x="11008409" y="6143528"/>
            <a:chExt cx="352370" cy="102724"/>
          </a:xfrm>
        </p:grpSpPr>
        <p:sp>
          <p:nvSpPr>
            <p:cNvPr id="49" name="Rectangle 48"/>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0" name="Rectangle 49"/>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Rectangle 50"/>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2" name="Rectangle 51"/>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 name="Text Placeholder 6"/>
          <p:cNvSpPr>
            <a:spLocks noGrp="1"/>
          </p:cNvSpPr>
          <p:nvPr>
            <p:ph type="body" sz="quarter" idx="14"/>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sp>
        <p:nvSpPr>
          <p:cNvPr id="30" name="Picture Placeholder 1"/>
          <p:cNvSpPr>
            <a:spLocks noGrp="1"/>
          </p:cNvSpPr>
          <p:nvPr>
            <p:ph type="pic" sz="quarter" idx="15"/>
          </p:nvPr>
        </p:nvSpPr>
        <p:spPr>
          <a:xfrm>
            <a:off x="623889" y="1538966"/>
            <a:ext cx="10944225" cy="3436886"/>
          </a:xfrm>
        </p:spPr>
      </p:sp>
      <p:grpSp>
        <p:nvGrpSpPr>
          <p:cNvPr id="24" name="Group 23">
            <a:extLst>
              <a:ext uri="{FF2B5EF4-FFF2-40B4-BE49-F238E27FC236}">
                <a16:creationId xmlns:a16="http://schemas.microsoft.com/office/drawing/2014/main" id="{EA242B61-64A5-4403-A3CC-81939436305C}"/>
              </a:ext>
            </a:extLst>
          </p:cNvPr>
          <p:cNvGrpSpPr/>
          <p:nvPr userDrawn="1"/>
        </p:nvGrpSpPr>
        <p:grpSpPr>
          <a:xfrm rot="5400000">
            <a:off x="11390346" y="6494322"/>
            <a:ext cx="309814" cy="45719"/>
            <a:chOff x="11008409" y="6143528"/>
            <a:chExt cx="352370" cy="102724"/>
          </a:xfrm>
        </p:grpSpPr>
        <p:sp>
          <p:nvSpPr>
            <p:cNvPr id="25" name="Rectangle 24">
              <a:extLst>
                <a:ext uri="{FF2B5EF4-FFF2-40B4-BE49-F238E27FC236}">
                  <a16:creationId xmlns:a16="http://schemas.microsoft.com/office/drawing/2014/main" id="{F7821E3C-2C20-4849-A6F9-994B519B1022}"/>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a:extLst>
                <a:ext uri="{FF2B5EF4-FFF2-40B4-BE49-F238E27FC236}">
                  <a16:creationId xmlns:a16="http://schemas.microsoft.com/office/drawing/2014/main" id="{697E5F60-AA4B-44F5-9ACB-37DA571ED7B2}"/>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D1AD0FA8-D481-4584-8E69-EBB257BBA7B8}"/>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DCFCD9BB-65A3-47BB-A427-452CDB723899}"/>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1" name="Slide Number Placeholder 5">
            <a:extLst>
              <a:ext uri="{FF2B5EF4-FFF2-40B4-BE49-F238E27FC236}">
                <a16:creationId xmlns:a16="http://schemas.microsoft.com/office/drawing/2014/main" id="{5B8C69DF-1186-41A8-88F8-80DE1E8DC511}"/>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3" name="Picture 32">
            <a:extLst>
              <a:ext uri="{FF2B5EF4-FFF2-40B4-BE49-F238E27FC236}">
                <a16:creationId xmlns:a16="http://schemas.microsoft.com/office/drawing/2014/main" id="{AFD8C745-99E1-4476-B183-877F70EE78A6}"/>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14606770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1338671" y="2502466"/>
            <a:ext cx="9514661" cy="2696333"/>
          </a:xfrm>
        </p:spPr>
        <p:txBody>
          <a:bodyPr/>
          <a:lstStyle/>
          <a:p>
            <a:endParaRPr lang="en-US"/>
          </a:p>
        </p:txBody>
      </p:sp>
      <p:grpSp>
        <p:nvGrpSpPr>
          <p:cNvPr id="48" name="Group 47"/>
          <p:cNvGrpSpPr/>
          <p:nvPr userDrawn="1"/>
        </p:nvGrpSpPr>
        <p:grpSpPr>
          <a:xfrm>
            <a:off x="733071" y="695262"/>
            <a:ext cx="458165" cy="67611"/>
            <a:chOff x="11008409" y="6143528"/>
            <a:chExt cx="352370" cy="102724"/>
          </a:xfrm>
        </p:grpSpPr>
        <p:sp>
          <p:nvSpPr>
            <p:cNvPr id="49" name="Rectangle 48"/>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0" name="Rectangle 49"/>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Rectangle 50"/>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2" name="Rectangle 51"/>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 name="Text Placeholder 6"/>
          <p:cNvSpPr>
            <a:spLocks noGrp="1"/>
          </p:cNvSpPr>
          <p:nvPr>
            <p:ph type="body" sz="quarter" idx="14"/>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4" name="Group 23">
            <a:extLst>
              <a:ext uri="{FF2B5EF4-FFF2-40B4-BE49-F238E27FC236}">
                <a16:creationId xmlns:a16="http://schemas.microsoft.com/office/drawing/2014/main" id="{AC7C1E8F-EB6B-4A42-BE27-F7DEE52B9305}"/>
              </a:ext>
            </a:extLst>
          </p:cNvPr>
          <p:cNvGrpSpPr/>
          <p:nvPr userDrawn="1"/>
        </p:nvGrpSpPr>
        <p:grpSpPr>
          <a:xfrm rot="5400000">
            <a:off x="11390346" y="6494322"/>
            <a:ext cx="309814" cy="45719"/>
            <a:chOff x="11008409" y="6143528"/>
            <a:chExt cx="352370" cy="102724"/>
          </a:xfrm>
        </p:grpSpPr>
        <p:sp>
          <p:nvSpPr>
            <p:cNvPr id="25" name="Rectangle 24">
              <a:extLst>
                <a:ext uri="{FF2B5EF4-FFF2-40B4-BE49-F238E27FC236}">
                  <a16:creationId xmlns:a16="http://schemas.microsoft.com/office/drawing/2014/main" id="{E6AE7BDE-F416-4EC0-BB9C-41BD37547D81}"/>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a:extLst>
                <a:ext uri="{FF2B5EF4-FFF2-40B4-BE49-F238E27FC236}">
                  <a16:creationId xmlns:a16="http://schemas.microsoft.com/office/drawing/2014/main" id="{F113EB21-E932-47AE-98CA-1F5731D90697}"/>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0EA21FA7-A8E0-4BAE-82B3-A23D1C188CE6}"/>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F3D0A354-5F20-40D2-9907-E74FC1FE7A71}"/>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0" name="Slide Number Placeholder 5">
            <a:extLst>
              <a:ext uri="{FF2B5EF4-FFF2-40B4-BE49-F238E27FC236}">
                <a16:creationId xmlns:a16="http://schemas.microsoft.com/office/drawing/2014/main" id="{342EF5CF-1CBE-4C8D-8D38-885883FBDFF1}"/>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2" name="Picture 31">
            <a:extLst>
              <a:ext uri="{FF2B5EF4-FFF2-40B4-BE49-F238E27FC236}">
                <a16:creationId xmlns:a16="http://schemas.microsoft.com/office/drawing/2014/main" id="{D1764296-2EFC-4738-87A7-32C6C9FC2A1B}"/>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29619637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7" name="Picture Placeholder 46"/>
          <p:cNvSpPr>
            <a:spLocks noGrp="1"/>
          </p:cNvSpPr>
          <p:nvPr>
            <p:ph type="pic" sz="quarter" idx="21"/>
          </p:nvPr>
        </p:nvSpPr>
        <p:spPr>
          <a:xfrm>
            <a:off x="3017434" y="2108200"/>
            <a:ext cx="2891423" cy="2620012"/>
          </a:xfrm>
          <a:custGeom>
            <a:avLst/>
            <a:gdLst>
              <a:gd name="connsiteX0" fmla="*/ 0 w 2891422"/>
              <a:gd name="connsiteY0" fmla="*/ 0 h 2620012"/>
              <a:gd name="connsiteX1" fmla="*/ 2891422 w 2891422"/>
              <a:gd name="connsiteY1" fmla="*/ 0 h 2620012"/>
              <a:gd name="connsiteX2" fmla="*/ 1454696 w 2891422"/>
              <a:gd name="connsiteY2" fmla="*/ 2620012 h 2620012"/>
              <a:gd name="connsiteX3" fmla="*/ 1436727 w 2891422"/>
              <a:gd name="connsiteY3" fmla="*/ 2620012 h 2620012"/>
            </a:gdLst>
            <a:ahLst/>
            <a:cxnLst>
              <a:cxn ang="0">
                <a:pos x="connsiteX0" y="connsiteY0"/>
              </a:cxn>
              <a:cxn ang="0">
                <a:pos x="connsiteX1" y="connsiteY1"/>
              </a:cxn>
              <a:cxn ang="0">
                <a:pos x="connsiteX2" y="connsiteY2"/>
              </a:cxn>
              <a:cxn ang="0">
                <a:pos x="connsiteX3" y="connsiteY3"/>
              </a:cxn>
            </a:cxnLst>
            <a:rect l="l" t="t" r="r" b="b"/>
            <a:pathLst>
              <a:path w="2891422" h="2620012">
                <a:moveTo>
                  <a:pt x="0" y="0"/>
                </a:moveTo>
                <a:lnTo>
                  <a:pt x="2891422" y="0"/>
                </a:lnTo>
                <a:lnTo>
                  <a:pt x="1454696" y="2620012"/>
                </a:lnTo>
                <a:lnTo>
                  <a:pt x="1436727" y="2620012"/>
                </a:lnTo>
                <a:close/>
              </a:path>
            </a:pathLst>
          </a:custGeom>
        </p:spPr>
        <p:txBody>
          <a:bodyPr wrap="square">
            <a:noAutofit/>
          </a:bodyPr>
          <a:lstStyle>
            <a:lvl1pPr>
              <a:defRPr sz="1400"/>
            </a:lvl1pPr>
          </a:lstStyle>
          <a:p>
            <a:endParaRPr lang="en-US"/>
          </a:p>
        </p:txBody>
      </p:sp>
      <p:sp>
        <p:nvSpPr>
          <p:cNvPr id="4" name="Picture Placeholder 3"/>
          <p:cNvSpPr>
            <a:spLocks noGrp="1"/>
          </p:cNvSpPr>
          <p:nvPr>
            <p:ph type="pic" sz="quarter" idx="15"/>
          </p:nvPr>
        </p:nvSpPr>
        <p:spPr>
          <a:xfrm>
            <a:off x="1386118" y="2108200"/>
            <a:ext cx="2888343" cy="2633068"/>
          </a:xfrm>
          <a:prstGeom prst="triangle">
            <a:avLst/>
          </a:prstGeom>
        </p:spPr>
        <p:txBody>
          <a:bodyPr>
            <a:normAutofit/>
          </a:bodyPr>
          <a:lstStyle>
            <a:lvl1pPr>
              <a:defRPr sz="1400"/>
            </a:lvl1pPr>
          </a:lstStyle>
          <a:p>
            <a:endParaRPr lang="en-US" dirty="0"/>
          </a:p>
        </p:txBody>
      </p:sp>
      <p:sp>
        <p:nvSpPr>
          <p:cNvPr id="32" name="Picture Placeholder 3"/>
          <p:cNvSpPr>
            <a:spLocks noGrp="1"/>
          </p:cNvSpPr>
          <p:nvPr>
            <p:ph type="pic" sz="quarter" idx="17"/>
          </p:nvPr>
        </p:nvSpPr>
        <p:spPr>
          <a:xfrm>
            <a:off x="4651830" y="2108200"/>
            <a:ext cx="2888343" cy="2633068"/>
          </a:xfrm>
          <a:prstGeom prst="triangle">
            <a:avLst/>
          </a:prstGeom>
        </p:spPr>
        <p:txBody>
          <a:bodyPr>
            <a:normAutofit/>
          </a:bodyPr>
          <a:lstStyle>
            <a:lvl1pPr>
              <a:defRPr sz="1400"/>
            </a:lvl1pPr>
          </a:lstStyle>
          <a:p>
            <a:endParaRPr lang="en-US"/>
          </a:p>
        </p:txBody>
      </p:sp>
      <p:sp>
        <p:nvSpPr>
          <p:cNvPr id="34" name="Picture Placeholder 3"/>
          <p:cNvSpPr>
            <a:spLocks noGrp="1"/>
          </p:cNvSpPr>
          <p:nvPr>
            <p:ph type="pic" sz="quarter" idx="19"/>
          </p:nvPr>
        </p:nvSpPr>
        <p:spPr>
          <a:xfrm>
            <a:off x="7917545" y="2108200"/>
            <a:ext cx="2888343" cy="2633068"/>
          </a:xfrm>
          <a:prstGeom prst="triangle">
            <a:avLst/>
          </a:prstGeom>
        </p:spPr>
        <p:txBody>
          <a:bodyPr>
            <a:normAutofit/>
          </a:bodyPr>
          <a:lstStyle>
            <a:lvl1pPr>
              <a:defRPr sz="1400"/>
            </a:lvl1pPr>
          </a:lstStyle>
          <a:p>
            <a:endParaRPr lang="en-US"/>
          </a:p>
        </p:txBody>
      </p:sp>
      <p:grpSp>
        <p:nvGrpSpPr>
          <p:cNvPr id="48" name="Group 47"/>
          <p:cNvGrpSpPr/>
          <p:nvPr userDrawn="1"/>
        </p:nvGrpSpPr>
        <p:grpSpPr>
          <a:xfrm>
            <a:off x="733071" y="695262"/>
            <a:ext cx="458165" cy="67611"/>
            <a:chOff x="11008409" y="6143528"/>
            <a:chExt cx="352370" cy="102724"/>
          </a:xfrm>
        </p:grpSpPr>
        <p:sp>
          <p:nvSpPr>
            <p:cNvPr id="49" name="Rectangle 48"/>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0" name="Rectangle 49"/>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Rectangle 50"/>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2" name="Rectangle 51"/>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 name="Text Placeholder 6"/>
          <p:cNvSpPr>
            <a:spLocks noGrp="1"/>
          </p:cNvSpPr>
          <p:nvPr>
            <p:ph type="body" sz="quarter" idx="14"/>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sp>
        <p:nvSpPr>
          <p:cNvPr id="54" name="Picture Placeholder 53"/>
          <p:cNvSpPr>
            <a:spLocks noGrp="1"/>
          </p:cNvSpPr>
          <p:nvPr>
            <p:ph type="pic" sz="quarter" idx="22"/>
          </p:nvPr>
        </p:nvSpPr>
        <p:spPr>
          <a:xfrm>
            <a:off x="6283147" y="2108200"/>
            <a:ext cx="2891423" cy="2620012"/>
          </a:xfrm>
          <a:custGeom>
            <a:avLst/>
            <a:gdLst>
              <a:gd name="connsiteX0" fmla="*/ 0 w 2891422"/>
              <a:gd name="connsiteY0" fmla="*/ 0 h 2620012"/>
              <a:gd name="connsiteX1" fmla="*/ 2891422 w 2891422"/>
              <a:gd name="connsiteY1" fmla="*/ 0 h 2620012"/>
              <a:gd name="connsiteX2" fmla="*/ 1454696 w 2891422"/>
              <a:gd name="connsiteY2" fmla="*/ 2620012 h 2620012"/>
              <a:gd name="connsiteX3" fmla="*/ 1436727 w 2891422"/>
              <a:gd name="connsiteY3" fmla="*/ 2620012 h 2620012"/>
            </a:gdLst>
            <a:ahLst/>
            <a:cxnLst>
              <a:cxn ang="0">
                <a:pos x="connsiteX0" y="connsiteY0"/>
              </a:cxn>
              <a:cxn ang="0">
                <a:pos x="connsiteX1" y="connsiteY1"/>
              </a:cxn>
              <a:cxn ang="0">
                <a:pos x="connsiteX2" y="connsiteY2"/>
              </a:cxn>
              <a:cxn ang="0">
                <a:pos x="connsiteX3" y="connsiteY3"/>
              </a:cxn>
            </a:cxnLst>
            <a:rect l="l" t="t" r="r" b="b"/>
            <a:pathLst>
              <a:path w="2891422" h="2620012">
                <a:moveTo>
                  <a:pt x="0" y="0"/>
                </a:moveTo>
                <a:lnTo>
                  <a:pt x="2891422" y="0"/>
                </a:lnTo>
                <a:lnTo>
                  <a:pt x="1454696" y="2620012"/>
                </a:lnTo>
                <a:lnTo>
                  <a:pt x="1436727" y="2620012"/>
                </a:lnTo>
                <a:close/>
              </a:path>
            </a:pathLst>
          </a:custGeom>
        </p:spPr>
        <p:txBody>
          <a:bodyPr wrap="square">
            <a:noAutofit/>
          </a:bodyPr>
          <a:lstStyle>
            <a:lvl1pPr>
              <a:defRPr sz="1400"/>
            </a:lvl1pPr>
          </a:lstStyle>
          <a:p>
            <a:endParaRPr lang="en-US"/>
          </a:p>
        </p:txBody>
      </p:sp>
      <p:grpSp>
        <p:nvGrpSpPr>
          <p:cNvPr id="28" name="Group 27">
            <a:extLst>
              <a:ext uri="{FF2B5EF4-FFF2-40B4-BE49-F238E27FC236}">
                <a16:creationId xmlns:a16="http://schemas.microsoft.com/office/drawing/2014/main" id="{E7844D36-2F89-4C25-9BF5-F7883D09FC5D}"/>
              </a:ext>
            </a:extLst>
          </p:cNvPr>
          <p:cNvGrpSpPr/>
          <p:nvPr userDrawn="1"/>
        </p:nvGrpSpPr>
        <p:grpSpPr>
          <a:xfrm rot="5400000">
            <a:off x="11390346" y="6494322"/>
            <a:ext cx="309814" cy="45719"/>
            <a:chOff x="11008409" y="6143528"/>
            <a:chExt cx="352370" cy="102724"/>
          </a:xfrm>
        </p:grpSpPr>
        <p:sp>
          <p:nvSpPr>
            <p:cNvPr id="29" name="Rectangle 28">
              <a:extLst>
                <a:ext uri="{FF2B5EF4-FFF2-40B4-BE49-F238E27FC236}">
                  <a16:creationId xmlns:a16="http://schemas.microsoft.com/office/drawing/2014/main" id="{9E1DA6FF-6B38-4006-AEDF-DABAE3826084}"/>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a:extLst>
                <a:ext uri="{FF2B5EF4-FFF2-40B4-BE49-F238E27FC236}">
                  <a16:creationId xmlns:a16="http://schemas.microsoft.com/office/drawing/2014/main" id="{E316A36E-3B90-46A6-8059-EE10638074DF}"/>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3953D85B-F462-4D41-9E6C-11D9343D4D5D}"/>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Rectangle 32">
              <a:extLst>
                <a:ext uri="{FF2B5EF4-FFF2-40B4-BE49-F238E27FC236}">
                  <a16:creationId xmlns:a16="http://schemas.microsoft.com/office/drawing/2014/main" id="{61877685-7E74-4A4C-A49C-8B921B88FC32}"/>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5" name="Slide Number Placeholder 5">
            <a:extLst>
              <a:ext uri="{FF2B5EF4-FFF2-40B4-BE49-F238E27FC236}">
                <a16:creationId xmlns:a16="http://schemas.microsoft.com/office/drawing/2014/main" id="{AADD42B1-D726-4E8D-AF48-75446D3F1D1E}"/>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7" name="Picture 36">
            <a:extLst>
              <a:ext uri="{FF2B5EF4-FFF2-40B4-BE49-F238E27FC236}">
                <a16:creationId xmlns:a16="http://schemas.microsoft.com/office/drawing/2014/main" id="{A886E114-6336-43CD-B189-9E37E676961F}"/>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2827624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074344" y="3253650"/>
            <a:ext cx="2043315" cy="2043315"/>
          </a:xfrm>
          <a:prstGeom prst="ellipse">
            <a:avLst/>
          </a:prstGeom>
        </p:spPr>
        <p:txBody>
          <a:bodyPr/>
          <a:lstStyle/>
          <a:p>
            <a:endParaRPr lang="en-US" dirty="0"/>
          </a:p>
        </p:txBody>
      </p:sp>
      <p:grpSp>
        <p:nvGrpSpPr>
          <p:cNvPr id="48" name="Group 47"/>
          <p:cNvGrpSpPr/>
          <p:nvPr userDrawn="1"/>
        </p:nvGrpSpPr>
        <p:grpSpPr>
          <a:xfrm>
            <a:off x="733071" y="695262"/>
            <a:ext cx="458165" cy="67611"/>
            <a:chOff x="11008409" y="6143528"/>
            <a:chExt cx="352370" cy="102724"/>
          </a:xfrm>
        </p:grpSpPr>
        <p:sp>
          <p:nvSpPr>
            <p:cNvPr id="49" name="Rectangle 48"/>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0" name="Rectangle 49"/>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Rectangle 50"/>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2" name="Rectangle 51"/>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 name="Text Placeholder 6"/>
          <p:cNvSpPr>
            <a:spLocks noGrp="1"/>
          </p:cNvSpPr>
          <p:nvPr>
            <p:ph type="body" sz="quarter" idx="14"/>
          </p:nvPr>
        </p:nvSpPr>
        <p:spPr>
          <a:xfrm>
            <a:off x="624067" y="828174"/>
            <a:ext cx="3468560" cy="454025"/>
          </a:xfrm>
        </p:spPr>
        <p:txBody>
          <a:bodyPr anchor="ctr">
            <a:noAutofit/>
          </a:bodyPr>
          <a:lstStyle>
            <a:lvl1pPr marL="0" indent="0">
              <a:buNone/>
              <a:defRPr sz="3200">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Click to edit</a:t>
            </a:r>
          </a:p>
        </p:txBody>
      </p:sp>
      <p:grpSp>
        <p:nvGrpSpPr>
          <p:cNvPr id="24" name="Group 23">
            <a:extLst>
              <a:ext uri="{FF2B5EF4-FFF2-40B4-BE49-F238E27FC236}">
                <a16:creationId xmlns:a16="http://schemas.microsoft.com/office/drawing/2014/main" id="{CCC4DBB9-EB64-40FB-A439-689476F50845}"/>
              </a:ext>
            </a:extLst>
          </p:cNvPr>
          <p:cNvGrpSpPr/>
          <p:nvPr userDrawn="1"/>
        </p:nvGrpSpPr>
        <p:grpSpPr>
          <a:xfrm rot="5400000">
            <a:off x="11390346" y="6494322"/>
            <a:ext cx="309814" cy="45719"/>
            <a:chOff x="11008409" y="6143528"/>
            <a:chExt cx="352370" cy="102724"/>
          </a:xfrm>
        </p:grpSpPr>
        <p:sp>
          <p:nvSpPr>
            <p:cNvPr id="25" name="Rectangle 24">
              <a:extLst>
                <a:ext uri="{FF2B5EF4-FFF2-40B4-BE49-F238E27FC236}">
                  <a16:creationId xmlns:a16="http://schemas.microsoft.com/office/drawing/2014/main" id="{A4CC19D1-DFD7-4D61-85A5-3E808B6AC609}"/>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a:extLst>
                <a:ext uri="{FF2B5EF4-FFF2-40B4-BE49-F238E27FC236}">
                  <a16:creationId xmlns:a16="http://schemas.microsoft.com/office/drawing/2014/main" id="{5AF0ECC8-A514-4147-8BBE-DCEA69985079}"/>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5D00B177-D559-40EC-B932-0C9595AEA74A}"/>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C0D83D92-D939-4951-8861-55A7EF14B0D6}"/>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0" name="Slide Number Placeholder 5">
            <a:extLst>
              <a:ext uri="{FF2B5EF4-FFF2-40B4-BE49-F238E27FC236}">
                <a16:creationId xmlns:a16="http://schemas.microsoft.com/office/drawing/2014/main" id="{0B2B5974-5B4E-4ADE-84EC-65F3E2B4A879}"/>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2" name="Picture 31">
            <a:extLst>
              <a:ext uri="{FF2B5EF4-FFF2-40B4-BE49-F238E27FC236}">
                <a16:creationId xmlns:a16="http://schemas.microsoft.com/office/drawing/2014/main" id="{66E9DF01-DB0C-4136-B8B2-136F7A2BB49F}"/>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6185887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B2D50"/>
                </a:solidFill>
              </a:defRPr>
            </a:lvl1pPr>
          </a:lstStyle>
          <a:p>
            <a:r>
              <a:rPr lang="en-US" dirty="0"/>
              <a:t>Click to edit Master title style</a:t>
            </a:r>
            <a:endParaRPr lang="id-ID" dirty="0"/>
          </a:p>
        </p:txBody>
      </p:sp>
      <p:grpSp>
        <p:nvGrpSpPr>
          <p:cNvPr id="24" name="Group 23">
            <a:extLst>
              <a:ext uri="{FF2B5EF4-FFF2-40B4-BE49-F238E27FC236}">
                <a16:creationId xmlns:a16="http://schemas.microsoft.com/office/drawing/2014/main" id="{87ED9956-30EA-4E13-BF44-53B2391A5A4E}"/>
              </a:ext>
            </a:extLst>
          </p:cNvPr>
          <p:cNvGrpSpPr/>
          <p:nvPr userDrawn="1"/>
        </p:nvGrpSpPr>
        <p:grpSpPr>
          <a:xfrm rot="5400000">
            <a:off x="11390346" y="6494322"/>
            <a:ext cx="309814" cy="45719"/>
            <a:chOff x="11008409" y="6143528"/>
            <a:chExt cx="352370" cy="102724"/>
          </a:xfrm>
        </p:grpSpPr>
        <p:sp>
          <p:nvSpPr>
            <p:cNvPr id="25" name="Rectangle 24">
              <a:extLst>
                <a:ext uri="{FF2B5EF4-FFF2-40B4-BE49-F238E27FC236}">
                  <a16:creationId xmlns:a16="http://schemas.microsoft.com/office/drawing/2014/main" id="{50BE7F8E-A6E0-479D-9F32-716994C06B0F}"/>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a:extLst>
                <a:ext uri="{FF2B5EF4-FFF2-40B4-BE49-F238E27FC236}">
                  <a16:creationId xmlns:a16="http://schemas.microsoft.com/office/drawing/2014/main" id="{9C8F056F-0609-4F11-A285-EC043EC56C60}"/>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a:extLst>
                <a:ext uri="{FF2B5EF4-FFF2-40B4-BE49-F238E27FC236}">
                  <a16:creationId xmlns:a16="http://schemas.microsoft.com/office/drawing/2014/main" id="{E1C6A382-ACCE-4DBF-B402-DBA2AC134A5F}"/>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E527219B-A3A8-487D-AF43-FB566507B766}"/>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9" name="Slide Number Placeholder 5">
            <a:extLst>
              <a:ext uri="{FF2B5EF4-FFF2-40B4-BE49-F238E27FC236}">
                <a16:creationId xmlns:a16="http://schemas.microsoft.com/office/drawing/2014/main" id="{EBAC6541-EEB2-48DC-BCE0-0D2ECF12214B}"/>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30" name="Picture 29">
            <a:extLst>
              <a:ext uri="{FF2B5EF4-FFF2-40B4-BE49-F238E27FC236}">
                <a16:creationId xmlns:a16="http://schemas.microsoft.com/office/drawing/2014/main" id="{351FC9CC-0526-4053-9E08-B0BFA91FA2A6}"/>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688908494"/>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7" name="Rectangle 6"/>
          <p:cNvSpPr/>
          <p:nvPr userDrawn="1"/>
        </p:nvSpPr>
        <p:spPr>
          <a:xfrm>
            <a:off x="0" y="5959014"/>
            <a:ext cx="12192000" cy="65089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ctrTitle"/>
          </p:nvPr>
        </p:nvSpPr>
        <p:spPr>
          <a:xfrm>
            <a:off x="1524000" y="5039391"/>
            <a:ext cx="9144000" cy="803274"/>
          </a:xfrm>
        </p:spPr>
        <p:txBody>
          <a:bodyPr anchor="ctr">
            <a:normAutofit/>
          </a:bodyPr>
          <a:lstStyle>
            <a:lvl1pPr algn="ctr">
              <a:defRPr sz="4000">
                <a:solidFill>
                  <a:srgbClr val="0B2D50"/>
                </a:solidFill>
                <a:latin typeface="Playfair Display Black" pitchFamily="2" charset="0"/>
                <a:ea typeface="Open Sans" panose="020B0606030504020204" pitchFamily="34" charset="0"/>
                <a:cs typeface="Open Sans" panose="020B0606030504020204" pitchFamily="34" charset="0"/>
              </a:defRPr>
            </a:lvl1pPr>
          </a:lstStyle>
          <a:p>
            <a:r>
              <a:rPr lang="en-US" dirty="0"/>
              <a:t>Click to edit Master title style</a:t>
            </a:r>
            <a:endParaRPr lang="id-ID" dirty="0"/>
          </a:p>
        </p:txBody>
      </p:sp>
      <p:sp>
        <p:nvSpPr>
          <p:cNvPr id="3" name="Subtitle 2"/>
          <p:cNvSpPr>
            <a:spLocks noGrp="1"/>
          </p:cNvSpPr>
          <p:nvPr>
            <p:ph type="subTitle" idx="1"/>
          </p:nvPr>
        </p:nvSpPr>
        <p:spPr>
          <a:xfrm>
            <a:off x="1524000" y="5686771"/>
            <a:ext cx="9144000" cy="544486"/>
          </a:xfrm>
        </p:spPr>
        <p:txBody>
          <a:bodyPr anchor="ctr">
            <a:normAutofit/>
          </a:bodyPr>
          <a:lstStyle>
            <a:lvl1pPr marL="0" indent="0" algn="ctr">
              <a:buNone/>
              <a:defRPr sz="1750">
                <a:solidFill>
                  <a:srgbClr val="0B2D50"/>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id-ID" dirty="0"/>
          </a:p>
        </p:txBody>
      </p:sp>
      <p:sp>
        <p:nvSpPr>
          <p:cNvPr id="9" name="Picture Placeholder 8"/>
          <p:cNvSpPr>
            <a:spLocks noGrp="1"/>
          </p:cNvSpPr>
          <p:nvPr>
            <p:ph type="pic" sz="quarter" idx="13"/>
          </p:nvPr>
        </p:nvSpPr>
        <p:spPr>
          <a:xfrm>
            <a:off x="-36936" y="-37421"/>
            <a:ext cx="12266018" cy="3539133"/>
          </a:xfrm>
          <a:solidFill>
            <a:schemeClr val="bg1">
              <a:lumMod val="85000"/>
            </a:schemeClr>
          </a:solidFill>
          <a:ln>
            <a:solidFill>
              <a:schemeClr val="bg1">
                <a:lumMod val="85000"/>
              </a:schemeClr>
            </a:solidFill>
          </a:ln>
        </p:spPr>
        <p:txBody>
          <a:bodyPr>
            <a:normAutofit/>
          </a:bodyPr>
          <a:lstStyle>
            <a:lvl1pPr>
              <a:defRPr sz="800">
                <a:latin typeface="Open Sans" panose="020B0606030504020204" pitchFamily="34" charset="0"/>
                <a:ea typeface="Open Sans" panose="020B0606030504020204" pitchFamily="34" charset="0"/>
                <a:cs typeface="Open Sans" panose="020B0606030504020204" pitchFamily="34" charset="0"/>
              </a:defRPr>
            </a:lvl1pPr>
          </a:lstStyle>
          <a:p>
            <a:endParaRPr lang="id-ID" dirty="0"/>
          </a:p>
        </p:txBody>
      </p:sp>
      <p:grpSp>
        <p:nvGrpSpPr>
          <p:cNvPr id="6" name="Group 56">
            <a:extLst>
              <a:ext uri="{FF2B5EF4-FFF2-40B4-BE49-F238E27FC236}">
                <a16:creationId xmlns:a16="http://schemas.microsoft.com/office/drawing/2014/main" id="{81A400FB-46CB-4769-B0B4-1380F7A6196A}"/>
              </a:ext>
            </a:extLst>
          </p:cNvPr>
          <p:cNvGrpSpPr/>
          <p:nvPr userDrawn="1"/>
        </p:nvGrpSpPr>
        <p:grpSpPr>
          <a:xfrm>
            <a:off x="0" y="3501712"/>
            <a:ext cx="12192000" cy="139741"/>
            <a:chOff x="0" y="0"/>
            <a:chExt cx="24555161" cy="403998"/>
          </a:xfrm>
        </p:grpSpPr>
        <p:sp>
          <p:nvSpPr>
            <p:cNvPr id="8" name="Shape 52">
              <a:extLst>
                <a:ext uri="{FF2B5EF4-FFF2-40B4-BE49-F238E27FC236}">
                  <a16:creationId xmlns:a16="http://schemas.microsoft.com/office/drawing/2014/main" id="{70AF84F1-D225-4FFC-8A47-FAD965DC8244}"/>
                </a:ext>
              </a:extLst>
            </p:cNvPr>
            <p:cNvSpPr/>
            <p:nvPr/>
          </p:nvSpPr>
          <p:spPr>
            <a:xfrm>
              <a:off x="0" y="0"/>
              <a:ext cx="6151243" cy="403999"/>
            </a:xfrm>
            <a:prstGeom prst="rect">
              <a:avLst/>
            </a:prstGeom>
            <a:solidFill>
              <a:srgbClr val="AACFF4"/>
            </a:solidFill>
            <a:ln w="12700" cap="flat">
              <a:noFill/>
              <a:miter lim="400000"/>
            </a:ln>
            <a:effectLst/>
          </p:spPr>
          <p:txBody>
            <a:bodyPr wrap="square" lIns="19050" tIns="19050" rIns="19050" bIns="19050" numCol="1" anchor="ctr">
              <a:noAutofit/>
            </a:bodyPr>
            <a:lstStyle/>
            <a:p>
              <a:endParaRPr sz="2000"/>
            </a:p>
          </p:txBody>
        </p:sp>
        <p:sp>
          <p:nvSpPr>
            <p:cNvPr id="10" name="Shape 53">
              <a:extLst>
                <a:ext uri="{FF2B5EF4-FFF2-40B4-BE49-F238E27FC236}">
                  <a16:creationId xmlns:a16="http://schemas.microsoft.com/office/drawing/2014/main" id="{5205361A-2938-4C34-A706-9EB5708D38CB}"/>
                </a:ext>
              </a:extLst>
            </p:cNvPr>
            <p:cNvSpPr/>
            <p:nvPr/>
          </p:nvSpPr>
          <p:spPr>
            <a:xfrm>
              <a:off x="6134639" y="0"/>
              <a:ext cx="6151244" cy="403998"/>
            </a:xfrm>
            <a:prstGeom prst="rect">
              <a:avLst/>
            </a:prstGeom>
            <a:solidFill>
              <a:srgbClr val="4F9BE7"/>
            </a:solidFill>
            <a:ln w="12700" cap="flat">
              <a:noFill/>
              <a:miter lim="400000"/>
            </a:ln>
            <a:effectLst/>
          </p:spPr>
          <p:txBody>
            <a:bodyPr wrap="square" lIns="19050" tIns="19050" rIns="19050" bIns="19050" numCol="1" anchor="ctr">
              <a:noAutofit/>
            </a:bodyPr>
            <a:lstStyle/>
            <a:p>
              <a:endParaRPr sz="2000"/>
            </a:p>
          </p:txBody>
        </p:sp>
        <p:sp>
          <p:nvSpPr>
            <p:cNvPr id="11" name="Shape 54">
              <a:extLst>
                <a:ext uri="{FF2B5EF4-FFF2-40B4-BE49-F238E27FC236}">
                  <a16:creationId xmlns:a16="http://schemas.microsoft.com/office/drawing/2014/main" id="{0C2DCF6D-1388-469F-8AA6-0331CCF90B5D}"/>
                </a:ext>
              </a:extLst>
            </p:cNvPr>
            <p:cNvSpPr/>
            <p:nvPr/>
          </p:nvSpPr>
          <p:spPr>
            <a:xfrm>
              <a:off x="12269279" y="0"/>
              <a:ext cx="6151244" cy="403998"/>
            </a:xfrm>
            <a:prstGeom prst="rect">
              <a:avLst/>
            </a:prstGeom>
            <a:solidFill>
              <a:srgbClr val="134D87"/>
            </a:solidFill>
            <a:ln w="12700" cap="flat">
              <a:noFill/>
              <a:miter lim="400000"/>
            </a:ln>
            <a:effectLst/>
          </p:spPr>
          <p:txBody>
            <a:bodyPr wrap="square" lIns="19050" tIns="19050" rIns="19050" bIns="19050" numCol="1" anchor="ctr">
              <a:noAutofit/>
            </a:bodyPr>
            <a:lstStyle/>
            <a:p>
              <a:endParaRPr sz="2000"/>
            </a:p>
          </p:txBody>
        </p:sp>
        <p:sp>
          <p:nvSpPr>
            <p:cNvPr id="12" name="Shape 55">
              <a:extLst>
                <a:ext uri="{FF2B5EF4-FFF2-40B4-BE49-F238E27FC236}">
                  <a16:creationId xmlns:a16="http://schemas.microsoft.com/office/drawing/2014/main" id="{1A37394D-C332-4286-AC02-30F77FC8A10D}"/>
                </a:ext>
              </a:extLst>
            </p:cNvPr>
            <p:cNvSpPr/>
            <p:nvPr/>
          </p:nvSpPr>
          <p:spPr>
            <a:xfrm>
              <a:off x="18403918" y="0"/>
              <a:ext cx="6151244" cy="403998"/>
            </a:xfrm>
            <a:prstGeom prst="rect">
              <a:avLst/>
            </a:prstGeom>
            <a:solidFill>
              <a:srgbClr val="0B2D50"/>
            </a:solidFill>
            <a:ln w="12700" cap="flat">
              <a:noFill/>
              <a:miter lim="400000"/>
            </a:ln>
            <a:effectLst/>
          </p:spPr>
          <p:txBody>
            <a:bodyPr wrap="square" lIns="19050" tIns="19050" rIns="19050" bIns="19050" numCol="1" anchor="ctr">
              <a:noAutofit/>
            </a:bodyPr>
            <a:lstStyle/>
            <a:p>
              <a:endParaRPr sz="2000"/>
            </a:p>
          </p:txBody>
        </p:sp>
      </p:grpSp>
    </p:spTree>
    <p:extLst>
      <p:ext uri="{BB962C8B-B14F-4D97-AF65-F5344CB8AC3E}">
        <p14:creationId xmlns:p14="http://schemas.microsoft.com/office/powerpoint/2010/main" val="409023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0410"/>
            <a:ext cx="12192000" cy="4054596"/>
          </a:xfrm>
        </p:spPr>
        <p:txBody>
          <a:bodyPr/>
          <a:lstStyle/>
          <a:p>
            <a:endParaRPr lang="en-US"/>
          </a:p>
        </p:txBody>
      </p:sp>
      <p:grpSp>
        <p:nvGrpSpPr>
          <p:cNvPr id="3" name="Group 2">
            <a:extLst>
              <a:ext uri="{FF2B5EF4-FFF2-40B4-BE49-F238E27FC236}">
                <a16:creationId xmlns:a16="http://schemas.microsoft.com/office/drawing/2014/main" id="{FE6820A0-09B4-4953-ADA1-B86B45D0D9D1}"/>
              </a:ext>
            </a:extLst>
          </p:cNvPr>
          <p:cNvGrpSpPr/>
          <p:nvPr userDrawn="1"/>
        </p:nvGrpSpPr>
        <p:grpSpPr>
          <a:xfrm rot="5400000">
            <a:off x="11390346" y="6494322"/>
            <a:ext cx="309814" cy="45719"/>
            <a:chOff x="11008409" y="6143528"/>
            <a:chExt cx="352370" cy="102724"/>
          </a:xfrm>
        </p:grpSpPr>
        <p:sp>
          <p:nvSpPr>
            <p:cNvPr id="5" name="Rectangle 4">
              <a:extLst>
                <a:ext uri="{FF2B5EF4-FFF2-40B4-BE49-F238E27FC236}">
                  <a16:creationId xmlns:a16="http://schemas.microsoft.com/office/drawing/2014/main" id="{AEE5AD0D-F2A2-4A15-8B2E-3C2FA92FD5DC}"/>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6323AB2E-FC23-4700-B382-3649A2AC4AF7}"/>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F5EADBB0-BE6D-4962-A735-D11D16783D99}"/>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6661CFD7-ADA5-4210-B6CB-5A67494C96E2}"/>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Slide Number Placeholder 5">
            <a:extLst>
              <a:ext uri="{FF2B5EF4-FFF2-40B4-BE49-F238E27FC236}">
                <a16:creationId xmlns:a16="http://schemas.microsoft.com/office/drawing/2014/main" id="{887BA1F2-DF1C-49C9-82E7-28B26AE34E18}"/>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11" name="Picture 10">
            <a:extLst>
              <a:ext uri="{FF2B5EF4-FFF2-40B4-BE49-F238E27FC236}">
                <a16:creationId xmlns:a16="http://schemas.microsoft.com/office/drawing/2014/main" id="{3CFF47C7-4DDE-45BA-A64F-03462FEC00BF}"/>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396499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3442976"/>
            <a:ext cx="12192000" cy="3415024"/>
          </a:xfrm>
        </p:spPr>
        <p:txBody>
          <a:bodyPr/>
          <a:lstStyle/>
          <a:p>
            <a:endParaRPr lang="en-US"/>
          </a:p>
        </p:txBody>
      </p:sp>
      <p:sp>
        <p:nvSpPr>
          <p:cNvPr id="5" name="Picture Placeholder 4"/>
          <p:cNvSpPr>
            <a:spLocks noGrp="1"/>
          </p:cNvSpPr>
          <p:nvPr>
            <p:ph type="pic" sz="quarter" idx="11"/>
          </p:nvPr>
        </p:nvSpPr>
        <p:spPr>
          <a:xfrm>
            <a:off x="5245435" y="2810828"/>
            <a:ext cx="1706394" cy="2966518"/>
          </a:xfrm>
        </p:spPr>
        <p:txBody>
          <a:bodyPr/>
          <a:lstStyle/>
          <a:p>
            <a:endParaRPr lang="en-US"/>
          </a:p>
        </p:txBody>
      </p:sp>
    </p:spTree>
    <p:extLst>
      <p:ext uri="{BB962C8B-B14F-4D97-AF65-F5344CB8AC3E}">
        <p14:creationId xmlns:p14="http://schemas.microsoft.com/office/powerpoint/2010/main" val="365565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 y="2"/>
            <a:ext cx="8911527" cy="6858001"/>
          </a:xfrm>
          <a:custGeom>
            <a:avLst/>
            <a:gdLst>
              <a:gd name="connsiteX0" fmla="*/ 0 w 8911527"/>
              <a:gd name="connsiteY0" fmla="*/ 0 h 6858001"/>
              <a:gd name="connsiteX1" fmla="*/ 8911527 w 8911527"/>
              <a:gd name="connsiteY1" fmla="*/ 0 h 6858001"/>
              <a:gd name="connsiteX2" fmla="*/ 8911527 w 8911527"/>
              <a:gd name="connsiteY2" fmla="*/ 5633 h 6858001"/>
              <a:gd name="connsiteX3" fmla="*/ 6143 w 8911527"/>
              <a:gd name="connsiteY3" fmla="*/ 6858001 h 6858001"/>
              <a:gd name="connsiteX4" fmla="*/ 0 w 8911527"/>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1527" h="6858001">
                <a:moveTo>
                  <a:pt x="0" y="0"/>
                </a:moveTo>
                <a:lnTo>
                  <a:pt x="8911527" y="0"/>
                </a:lnTo>
                <a:lnTo>
                  <a:pt x="8911527" y="5633"/>
                </a:lnTo>
                <a:lnTo>
                  <a:pt x="6143" y="6858001"/>
                </a:lnTo>
                <a:lnTo>
                  <a:pt x="0" y="6858001"/>
                </a:lnTo>
                <a:close/>
              </a:path>
            </a:pathLst>
          </a:custGeom>
        </p:spPr>
        <p:txBody>
          <a:bodyPr wrap="square">
            <a:noAutofit/>
          </a:bodyPr>
          <a:lstStyle/>
          <a:p>
            <a:endParaRPr lang="en-US"/>
          </a:p>
        </p:txBody>
      </p:sp>
      <p:grpSp>
        <p:nvGrpSpPr>
          <p:cNvPr id="3" name="Group 2">
            <a:extLst>
              <a:ext uri="{FF2B5EF4-FFF2-40B4-BE49-F238E27FC236}">
                <a16:creationId xmlns:a16="http://schemas.microsoft.com/office/drawing/2014/main" id="{A89AEA8A-E1CD-4D09-A558-D99A290050D3}"/>
              </a:ext>
            </a:extLst>
          </p:cNvPr>
          <p:cNvGrpSpPr/>
          <p:nvPr userDrawn="1"/>
        </p:nvGrpSpPr>
        <p:grpSpPr>
          <a:xfrm rot="5400000">
            <a:off x="11390346" y="6494322"/>
            <a:ext cx="309814" cy="45719"/>
            <a:chOff x="11008409" y="6143528"/>
            <a:chExt cx="352370" cy="102724"/>
          </a:xfrm>
        </p:grpSpPr>
        <p:sp>
          <p:nvSpPr>
            <p:cNvPr id="4" name="Rectangle 3">
              <a:extLst>
                <a:ext uri="{FF2B5EF4-FFF2-40B4-BE49-F238E27FC236}">
                  <a16:creationId xmlns:a16="http://schemas.microsoft.com/office/drawing/2014/main" id="{425A278F-D2A0-4AFA-B4AF-52467F2396A5}"/>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DDDC2DDA-B8DB-4E05-A376-02896C5598D4}"/>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80C7BAF0-9AA1-4BEB-8507-CFDDF6652A87}"/>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877FFE8F-A5C5-4476-B8B4-1F0E7FA26995}"/>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8" name="Slide Number Placeholder 5">
            <a:extLst>
              <a:ext uri="{FF2B5EF4-FFF2-40B4-BE49-F238E27FC236}">
                <a16:creationId xmlns:a16="http://schemas.microsoft.com/office/drawing/2014/main" id="{88050404-9DD4-46EC-8D0B-64A3BEDA138D}"/>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spTree>
    <p:extLst>
      <p:ext uri="{BB962C8B-B14F-4D97-AF65-F5344CB8AC3E}">
        <p14:creationId xmlns:p14="http://schemas.microsoft.com/office/powerpoint/2010/main" val="425645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3" y="-4"/>
            <a:ext cx="12192003" cy="4702628"/>
          </a:xfrm>
          <a:custGeom>
            <a:avLst/>
            <a:gdLst>
              <a:gd name="connsiteX0" fmla="*/ 0 w 12192002"/>
              <a:gd name="connsiteY0" fmla="*/ 0 h 4702628"/>
              <a:gd name="connsiteX1" fmla="*/ 12192002 w 12192002"/>
              <a:gd name="connsiteY1" fmla="*/ 0 h 4702628"/>
              <a:gd name="connsiteX2" fmla="*/ 12192002 w 12192002"/>
              <a:gd name="connsiteY2" fmla="*/ 3477435 h 4702628"/>
              <a:gd name="connsiteX3" fmla="*/ 256972 w 12192002"/>
              <a:gd name="connsiteY3" fmla="*/ 4702628 h 4702628"/>
              <a:gd name="connsiteX4" fmla="*/ 0 w 12192002"/>
              <a:gd name="connsiteY4" fmla="*/ 4702628 h 470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2" h="4702628">
                <a:moveTo>
                  <a:pt x="0" y="0"/>
                </a:moveTo>
                <a:lnTo>
                  <a:pt x="12192002" y="0"/>
                </a:lnTo>
                <a:lnTo>
                  <a:pt x="12192002" y="3477435"/>
                </a:lnTo>
                <a:lnTo>
                  <a:pt x="256972" y="4702628"/>
                </a:lnTo>
                <a:lnTo>
                  <a:pt x="0" y="4702628"/>
                </a:lnTo>
                <a:close/>
              </a:path>
            </a:pathLst>
          </a:custGeom>
        </p:spPr>
        <p:txBody>
          <a:bodyPr wrap="square">
            <a:noAutofit/>
          </a:bodyPr>
          <a:lstStyle/>
          <a:p>
            <a:endParaRPr lang="en-US"/>
          </a:p>
        </p:txBody>
      </p:sp>
      <p:grpSp>
        <p:nvGrpSpPr>
          <p:cNvPr id="3" name="Group 2">
            <a:extLst>
              <a:ext uri="{FF2B5EF4-FFF2-40B4-BE49-F238E27FC236}">
                <a16:creationId xmlns:a16="http://schemas.microsoft.com/office/drawing/2014/main" id="{52F52FB2-B6E8-4DDF-8B59-38BBBE70912F}"/>
              </a:ext>
            </a:extLst>
          </p:cNvPr>
          <p:cNvGrpSpPr/>
          <p:nvPr userDrawn="1"/>
        </p:nvGrpSpPr>
        <p:grpSpPr>
          <a:xfrm rot="5400000">
            <a:off x="11390346" y="6494322"/>
            <a:ext cx="309814" cy="45719"/>
            <a:chOff x="11008409" y="6143528"/>
            <a:chExt cx="352370" cy="102724"/>
          </a:xfrm>
        </p:grpSpPr>
        <p:sp>
          <p:nvSpPr>
            <p:cNvPr id="4" name="Rectangle 3">
              <a:extLst>
                <a:ext uri="{FF2B5EF4-FFF2-40B4-BE49-F238E27FC236}">
                  <a16:creationId xmlns:a16="http://schemas.microsoft.com/office/drawing/2014/main" id="{74EF2DC6-6304-4CFE-83A3-D6C9A7FE30B8}"/>
                </a:ext>
              </a:extLst>
            </p:cNvPr>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BF7982D7-8F5D-46A9-8B48-00C8BBB180CE}"/>
                </a:ext>
              </a:extLst>
            </p:cNvPr>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C6BF3DD6-3623-4472-9C66-73DF299B6F77}"/>
                </a:ext>
              </a:extLst>
            </p:cNvPr>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D980D2E2-45DD-418E-9815-7FF85E514E0D}"/>
                </a:ext>
              </a:extLst>
            </p:cNvPr>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8" name="Slide Number Placeholder 5">
            <a:extLst>
              <a:ext uri="{FF2B5EF4-FFF2-40B4-BE49-F238E27FC236}">
                <a16:creationId xmlns:a16="http://schemas.microsoft.com/office/drawing/2014/main" id="{0189C213-9E9E-407D-9484-0AF2492B0761}"/>
              </a:ext>
            </a:extLst>
          </p:cNvPr>
          <p:cNvSpPr txBox="1">
            <a:spLocks/>
          </p:cNvSpPr>
          <p:nvPr userDrawn="1"/>
        </p:nvSpPr>
        <p:spPr>
          <a:xfrm>
            <a:off x="10947534" y="6285562"/>
            <a:ext cx="502604" cy="43283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CAF5E-82FD-46C1-8113-274199A6E6F4}" type="slidenum">
              <a:rPr lang="id-ID" sz="1400" smtClean="0">
                <a:solidFill>
                  <a:schemeClr val="tx1"/>
                </a:solidFill>
                <a:latin typeface="Playfair Display" pitchFamily="2" charset="0"/>
              </a:rPr>
              <a:pPr algn="r"/>
              <a:t>‹#›</a:t>
            </a:fld>
            <a:endParaRPr lang="id-ID" sz="1400" dirty="0">
              <a:solidFill>
                <a:schemeClr val="tx1"/>
              </a:solidFill>
              <a:latin typeface="Playfair Display" pitchFamily="2" charset="0"/>
            </a:endParaRPr>
          </a:p>
        </p:txBody>
      </p:sp>
      <p:pic>
        <p:nvPicPr>
          <p:cNvPr id="10" name="Picture 9">
            <a:extLst>
              <a:ext uri="{FF2B5EF4-FFF2-40B4-BE49-F238E27FC236}">
                <a16:creationId xmlns:a16="http://schemas.microsoft.com/office/drawing/2014/main" id="{A2D2B340-AB02-4287-8B1C-B1156635166A}"/>
              </a:ext>
            </a:extLst>
          </p:cNvPr>
          <p:cNvPicPr>
            <a:picLocks noChangeAspect="1"/>
          </p:cNvPicPr>
          <p:nvPr userDrawn="1"/>
        </p:nvPicPr>
        <p:blipFill>
          <a:blip r:embed="rId2"/>
          <a:stretch>
            <a:fillRect/>
          </a:stretch>
        </p:blipFill>
        <p:spPr>
          <a:xfrm flipH="1">
            <a:off x="168812" y="6162017"/>
            <a:ext cx="601625" cy="546931"/>
          </a:xfrm>
          <a:prstGeom prst="rect">
            <a:avLst/>
          </a:prstGeom>
        </p:spPr>
      </p:pic>
    </p:spTree>
    <p:extLst>
      <p:ext uri="{BB962C8B-B14F-4D97-AF65-F5344CB8AC3E}">
        <p14:creationId xmlns:p14="http://schemas.microsoft.com/office/powerpoint/2010/main" val="4161330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8597649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71843"/>
      </p:ext>
    </p:extLst>
  </p:cSld>
  <p:clrMap bg1="lt1" tx1="dk1" bg2="lt2" tx2="dk2" accent1="accent1" accent2="accent2" accent3="accent3" accent4="accent4" accent5="accent5" accent6="accent6" hlink="hlink" folHlink="folHlink"/>
  <p:sldLayoutIdLst>
    <p:sldLayoutId id="2147483652" r:id="rId1"/>
    <p:sldLayoutId id="2147483715" r:id="rId2"/>
    <p:sldLayoutId id="2147483707" r:id="rId3"/>
    <p:sldLayoutId id="2147483704" r:id="rId4"/>
    <p:sldLayoutId id="2147483703" r:id="rId5"/>
    <p:sldLayoutId id="2147483690" r:id="rId6"/>
    <p:sldLayoutId id="2147483663" r:id="rId7"/>
    <p:sldLayoutId id="2147483680" r:id="rId8"/>
    <p:sldLayoutId id="2147483668" r:id="rId9"/>
    <p:sldLayoutId id="2147483701" r:id="rId10"/>
    <p:sldLayoutId id="2147483702" r:id="rId11"/>
    <p:sldLayoutId id="2147483699" r:id="rId12"/>
    <p:sldLayoutId id="2147483700" r:id="rId13"/>
    <p:sldLayoutId id="2147483674" r:id="rId14"/>
    <p:sldLayoutId id="2147483714" r:id="rId15"/>
    <p:sldLayoutId id="2147483709" r:id="rId16"/>
    <p:sldLayoutId id="2147483712" r:id="rId17"/>
    <p:sldLayoutId id="2147483708" r:id="rId18"/>
    <p:sldLayoutId id="2147483706" r:id="rId19"/>
    <p:sldLayoutId id="2147483696" r:id="rId20"/>
    <p:sldLayoutId id="2147483694" r:id="rId21"/>
    <p:sldLayoutId id="2147483691" r:id="rId22"/>
    <p:sldLayoutId id="2147483687" r:id="rId23"/>
    <p:sldLayoutId id="2147483682" r:id="rId24"/>
    <p:sldLayoutId id="2147483681" r:id="rId25"/>
    <p:sldLayoutId id="2147483678" r:id="rId26"/>
    <p:sldLayoutId id="2147483705" r:id="rId27"/>
    <p:sldLayoutId id="2147483675" r:id="rId28"/>
    <p:sldLayoutId id="2147483676" r:id="rId29"/>
    <p:sldLayoutId id="2147483677" r:id="rId30"/>
    <p:sldLayoutId id="2147483685" r:id="rId31"/>
    <p:sldLayoutId id="2147483671" r:id="rId32"/>
    <p:sldLayoutId id="2147483679" r:id="rId33"/>
    <p:sldLayoutId id="2147483695" r:id="rId34"/>
    <p:sldLayoutId id="2147483661" r:id="rId35"/>
    <p:sldLayoutId id="2147483656" r:id="rId36"/>
    <p:sldLayoutId id="2147483659" r:id="rId37"/>
    <p:sldLayoutId id="2147483688" r:id="rId38"/>
    <p:sldLayoutId id="2147483660" r:id="rId39"/>
    <p:sldLayoutId id="2147483667" r:id="rId40"/>
    <p:sldLayoutId id="2147483689" r:id="rId41"/>
    <p:sldLayoutId id="2147483692" r:id="rId42"/>
    <p:sldLayoutId id="2147483693" r:id="rId43"/>
    <p:sldLayoutId id="2147483698" r:id="rId44"/>
    <p:sldLayoutId id="2147483697" r:id="rId45"/>
    <p:sldLayoutId id="2147483684" r:id="rId46"/>
    <p:sldLayoutId id="2147483716" r:id="rId47"/>
  </p:sldLayoutIdLst>
  <p:txStyles>
    <p:titleStyle>
      <a:lvl1pPr algn="l" defTabSz="914377" rtl="0" eaLnBrk="1" latinLnBrk="0" hangingPunct="1">
        <a:lnSpc>
          <a:spcPct val="90000"/>
        </a:lnSpc>
        <a:spcBef>
          <a:spcPct val="0"/>
        </a:spcBef>
        <a:buNone/>
        <a:defRPr sz="4400" kern="1200">
          <a:solidFill>
            <a:srgbClr val="0B2D50"/>
          </a:solidFill>
          <a:latin typeface="Playfair Display Black"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6.jpg"/><Relationship Id="rId1" Type="http://schemas.openxmlformats.org/officeDocument/2006/relationships/slideLayout" Target="../slideLayouts/slideLayout28.xml"/><Relationship Id="rId5" Type="http://schemas.openxmlformats.org/officeDocument/2006/relationships/image" Target="../media/image17.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xml"/><Relationship Id="rId1" Type="http://schemas.openxmlformats.org/officeDocument/2006/relationships/customXml" Target="../../customXml/item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7.jfif"/></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4.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19.xml"/><Relationship Id="rId7" Type="http://schemas.openxmlformats.org/officeDocument/2006/relationships/image" Target="../media/image9.jpg"/><Relationship Id="rId2" Type="http://schemas.openxmlformats.org/officeDocument/2006/relationships/tags" Target="../tags/tag2.xml"/><Relationship Id="rId1" Type="http://schemas.openxmlformats.org/officeDocument/2006/relationships/customXml" Target="../../customXml/item6.xml"/><Relationship Id="rId6" Type="http://schemas.openxmlformats.org/officeDocument/2006/relationships/image" Target="../media/image7.jfif"/><Relationship Id="rId5" Type="http://schemas.openxmlformats.org/officeDocument/2006/relationships/image" Target="../media/image6.jpg"/><Relationship Id="rId4" Type="http://schemas.openxmlformats.org/officeDocument/2006/relationships/image" Target="../media/image8.jpg"/><Relationship Id="rId9" Type="http://schemas.openxmlformats.org/officeDocument/2006/relationships/image" Target="../media/image11.jf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7.jfif"/><Relationship Id="rId7" Type="http://schemas.openxmlformats.org/officeDocument/2006/relationships/image" Target="../media/image13.jfif"/><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5.jpg"/><Relationship Id="rId5" Type="http://schemas.openxmlformats.org/officeDocument/2006/relationships/image" Target="../media/image8.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2.jpg"/><Relationship Id="rId5" Type="http://schemas.openxmlformats.org/officeDocument/2006/relationships/image" Target="../media/image15.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1519849" y="5007318"/>
            <a:ext cx="9144000" cy="803274"/>
          </a:xfrm>
        </p:spPr>
        <p:txBody>
          <a:bodyPr>
            <a:normAutofit/>
          </a:bodyPr>
          <a:lstStyle/>
          <a:p>
            <a:r>
              <a:rPr lang="ru-RU" dirty="0">
                <a:solidFill>
                  <a:srgbClr val="0B2D50"/>
                </a:solidFill>
                <a:latin typeface="Playfair Display Black" pitchFamily="2" charset="0"/>
              </a:rPr>
              <a:t>НАЗВАНИЕ ПРЕЗЕНТАЦИИ</a:t>
            </a:r>
            <a:endParaRPr lang="id-ID" dirty="0">
              <a:solidFill>
                <a:srgbClr val="0B2D50"/>
              </a:solidFill>
              <a:latin typeface="Playfair Display Black" pitchFamily="2" charset="0"/>
            </a:endParaRPr>
          </a:p>
        </p:txBody>
      </p:sp>
      <p:sp>
        <p:nvSpPr>
          <p:cNvPr id="11" name="Subtitle 10"/>
          <p:cNvSpPr>
            <a:spLocks noGrp="1"/>
          </p:cNvSpPr>
          <p:nvPr>
            <p:ph type="subTitle" idx="1"/>
          </p:nvPr>
        </p:nvSpPr>
        <p:spPr>
          <a:xfrm>
            <a:off x="1519848" y="5951082"/>
            <a:ext cx="9144000" cy="544486"/>
          </a:xfrm>
        </p:spPr>
        <p:txBody>
          <a:bodyPr>
            <a:normAutofit/>
          </a:bodyPr>
          <a:lstStyle/>
          <a:p>
            <a:r>
              <a:rPr lang="ru-RU" sz="1750" dirty="0">
                <a:solidFill>
                  <a:srgbClr val="0B2D50"/>
                </a:solidFill>
              </a:rPr>
              <a:t>дескриптор</a:t>
            </a:r>
            <a:endParaRPr lang="en-US" sz="1750" dirty="0">
              <a:solidFill>
                <a:srgbClr val="0B2D50"/>
              </a:solidFill>
            </a:endParaRPr>
          </a:p>
        </p:txBody>
      </p:sp>
      <p:sp>
        <p:nvSpPr>
          <p:cNvPr id="19" name="Footer Placeholder 4"/>
          <p:cNvSpPr txBox="1">
            <a:spLocks/>
          </p:cNvSpPr>
          <p:nvPr/>
        </p:nvSpPr>
        <p:spPr>
          <a:xfrm>
            <a:off x="3170055" y="4664828"/>
            <a:ext cx="5843587" cy="202000"/>
          </a:xfrm>
          <a:prstGeom prst="rect">
            <a:avLst/>
          </a:prstGeom>
        </p:spPr>
        <p:txBody>
          <a:bodyPr vert="horz" lIns="91440" tIns="45720" rIns="91440" bIns="45720" rtlCol="0" anchor="ctr"/>
          <a:lstStyle>
            <a:defPPr>
              <a:defRPr lang="id-ID"/>
            </a:defPPr>
            <a:lvl1pPr marL="0" algn="ctr" defTabSz="914400" rtl="0" eaLnBrk="1" latinLnBrk="0" hangingPunct="1">
              <a:defRPr sz="10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150" dirty="0">
                <a:solidFill>
                  <a:srgbClr val="0B2D50"/>
                </a:solidFill>
              </a:rPr>
              <a:t>Российский экономический университет им. Г. В. Плеханова</a:t>
            </a:r>
            <a:endParaRPr lang="id-ID" sz="1150" dirty="0">
              <a:solidFill>
                <a:srgbClr val="0B2D50"/>
              </a:solidFill>
            </a:endParaRPr>
          </a:p>
        </p:txBody>
      </p:sp>
      <p:pic>
        <p:nvPicPr>
          <p:cNvPr id="4" name="Picture Placeholder 3">
            <a:extLst>
              <a:ext uri="{FF2B5EF4-FFF2-40B4-BE49-F238E27FC236}">
                <a16:creationId xmlns:a16="http://schemas.microsoft.com/office/drawing/2014/main" id="{80717DE6-3F7B-4F95-AD3C-8B505B88BA0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5121" b="25121"/>
          <a:stretch>
            <a:fillRect/>
          </a:stretch>
        </p:blipFill>
        <p:spPr>
          <a:xfrm>
            <a:off x="0" y="-6229"/>
            <a:ext cx="12192000" cy="3539133"/>
          </a:xfrm>
        </p:spPr>
      </p:pic>
      <p:grpSp>
        <p:nvGrpSpPr>
          <p:cNvPr id="12" name="Group 56"/>
          <p:cNvGrpSpPr/>
          <p:nvPr/>
        </p:nvGrpSpPr>
        <p:grpSpPr>
          <a:xfrm>
            <a:off x="0" y="3471809"/>
            <a:ext cx="12192000" cy="139741"/>
            <a:chOff x="0" y="0"/>
            <a:chExt cx="24555161" cy="403998"/>
          </a:xfrm>
        </p:grpSpPr>
        <p:sp>
          <p:nvSpPr>
            <p:cNvPr id="20" name="Shape 52"/>
            <p:cNvSpPr/>
            <p:nvPr/>
          </p:nvSpPr>
          <p:spPr>
            <a:xfrm>
              <a:off x="0" y="0"/>
              <a:ext cx="6151243" cy="403999"/>
            </a:xfrm>
            <a:prstGeom prst="rect">
              <a:avLst/>
            </a:prstGeom>
            <a:solidFill>
              <a:srgbClr val="AACFF4"/>
            </a:solidFill>
            <a:ln w="12700" cap="flat">
              <a:noFill/>
              <a:miter lim="400000"/>
            </a:ln>
            <a:effectLst/>
          </p:spPr>
          <p:txBody>
            <a:bodyPr wrap="square" lIns="19050" tIns="19050" rIns="19050" bIns="19050" numCol="1" anchor="ctr">
              <a:noAutofit/>
            </a:bodyPr>
            <a:lstStyle/>
            <a:p>
              <a:endParaRPr sz="2000"/>
            </a:p>
          </p:txBody>
        </p:sp>
        <p:sp>
          <p:nvSpPr>
            <p:cNvPr id="21" name="Shape 53"/>
            <p:cNvSpPr/>
            <p:nvPr/>
          </p:nvSpPr>
          <p:spPr>
            <a:xfrm>
              <a:off x="6134639" y="0"/>
              <a:ext cx="6151244" cy="403998"/>
            </a:xfrm>
            <a:prstGeom prst="rect">
              <a:avLst/>
            </a:prstGeom>
            <a:solidFill>
              <a:srgbClr val="4F9BE7"/>
            </a:solidFill>
            <a:ln w="12700" cap="flat">
              <a:noFill/>
              <a:miter lim="400000"/>
            </a:ln>
            <a:effectLst/>
          </p:spPr>
          <p:txBody>
            <a:bodyPr wrap="square" lIns="19050" tIns="19050" rIns="19050" bIns="19050" numCol="1" anchor="ctr">
              <a:noAutofit/>
            </a:bodyPr>
            <a:lstStyle/>
            <a:p>
              <a:endParaRPr sz="2000" dirty="0"/>
            </a:p>
          </p:txBody>
        </p:sp>
        <p:sp>
          <p:nvSpPr>
            <p:cNvPr id="22" name="Shape 54"/>
            <p:cNvSpPr/>
            <p:nvPr/>
          </p:nvSpPr>
          <p:spPr>
            <a:xfrm>
              <a:off x="12269279" y="0"/>
              <a:ext cx="6151244" cy="403998"/>
            </a:xfrm>
            <a:prstGeom prst="rect">
              <a:avLst/>
            </a:prstGeom>
            <a:solidFill>
              <a:srgbClr val="134D87"/>
            </a:solidFill>
            <a:ln w="12700" cap="flat">
              <a:noFill/>
              <a:miter lim="400000"/>
            </a:ln>
            <a:effectLst/>
          </p:spPr>
          <p:txBody>
            <a:bodyPr wrap="square" lIns="19050" tIns="19050" rIns="19050" bIns="19050" numCol="1" anchor="ctr">
              <a:noAutofit/>
            </a:bodyPr>
            <a:lstStyle/>
            <a:p>
              <a:endParaRPr sz="2000"/>
            </a:p>
          </p:txBody>
        </p:sp>
        <p:sp>
          <p:nvSpPr>
            <p:cNvPr id="23" name="Shape 55"/>
            <p:cNvSpPr/>
            <p:nvPr/>
          </p:nvSpPr>
          <p:spPr>
            <a:xfrm>
              <a:off x="18403918" y="0"/>
              <a:ext cx="6151244" cy="403998"/>
            </a:xfrm>
            <a:prstGeom prst="rect">
              <a:avLst/>
            </a:prstGeom>
            <a:solidFill>
              <a:srgbClr val="0B2D50"/>
            </a:solidFill>
            <a:ln w="12700" cap="flat">
              <a:noFill/>
              <a:miter lim="400000"/>
            </a:ln>
            <a:effectLst/>
          </p:spPr>
          <p:txBody>
            <a:bodyPr wrap="square" lIns="19050" tIns="19050" rIns="19050" bIns="19050" numCol="1" anchor="ctr">
              <a:noAutofit/>
            </a:bodyPr>
            <a:lstStyle/>
            <a:p>
              <a:endParaRPr sz="2000"/>
            </a:p>
          </p:txBody>
        </p:sp>
      </p:grpSp>
      <p:pic>
        <p:nvPicPr>
          <p:cNvPr id="6" name="Picture 5">
            <a:extLst>
              <a:ext uri="{FF2B5EF4-FFF2-40B4-BE49-F238E27FC236}">
                <a16:creationId xmlns:a16="http://schemas.microsoft.com/office/drawing/2014/main" id="{9C6A42EC-F1D9-4B64-832A-D3194E1A5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360" y="3708728"/>
            <a:ext cx="830978" cy="755435"/>
          </a:xfrm>
          <a:prstGeom prst="rect">
            <a:avLst/>
          </a:prstGeom>
        </p:spPr>
      </p:pic>
      <p:pic>
        <p:nvPicPr>
          <p:cNvPr id="18" name="Picture Placeholder 3">
            <a:extLst>
              <a:ext uri="{FF2B5EF4-FFF2-40B4-BE49-F238E27FC236}">
                <a16:creationId xmlns:a16="http://schemas.microsoft.com/office/drawing/2014/main" id="{76452302-C73E-49F0-9C81-BB6520FD53F0}"/>
              </a:ext>
            </a:extLst>
          </p:cNvPr>
          <p:cNvPicPr>
            <a:picLocks noChangeAspect="1"/>
          </p:cNvPicPr>
          <p:nvPr/>
        </p:nvPicPr>
        <p:blipFill>
          <a:blip r:embed="rId3">
            <a:extLst>
              <a:ext uri="{28A0092B-C50C-407E-A947-70E740481C1C}">
                <a14:useLocalDpi xmlns:a14="http://schemas.microsoft.com/office/drawing/2010/main" val="0"/>
              </a:ext>
            </a:extLst>
          </a:blip>
          <a:srcRect t="25121" b="25121"/>
          <a:stretch>
            <a:fillRect/>
          </a:stretch>
        </p:blipFill>
        <p:spPr>
          <a:xfrm>
            <a:off x="115464" y="114979"/>
            <a:ext cx="12266018" cy="3539133"/>
          </a:xfrm>
          <a:solidFill>
            <a:schemeClr val="bg1">
              <a:lumMod val="85000"/>
            </a:schemeClr>
          </a:solidFill>
          <a:ln>
            <a:solidFill>
              <a:schemeClr val="bg1">
                <a:lumMod val="85000"/>
              </a:schemeClr>
            </a:solidFill>
          </a:ln>
        </p:spPr>
      </p:pic>
    </p:spTree>
    <p:extLst>
      <p:ext uri="{BB962C8B-B14F-4D97-AF65-F5344CB8AC3E}">
        <p14:creationId xmlns:p14="http://schemas.microsoft.com/office/powerpoint/2010/main" val="240983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outVertical)">
                                      <p:cBhvr>
                                        <p:cTn id="14" dur="500"/>
                                        <p:tgtEl>
                                          <p:spTgt spid="10"/>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wipe(up)">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0359" y="5074065"/>
            <a:ext cx="2896863" cy="1080937"/>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a:t>
            </a:r>
          </a:p>
        </p:txBody>
      </p:sp>
      <p:sp>
        <p:nvSpPr>
          <p:cNvPr id="2" name="Text Placeholder 1"/>
          <p:cNvSpPr>
            <a:spLocks noGrp="1"/>
          </p:cNvSpPr>
          <p:nvPr>
            <p:ph type="body" sz="quarter" idx="10"/>
          </p:nvPr>
        </p:nvSpPr>
        <p:spPr/>
        <p:txBody>
          <a:bodyPr/>
          <a:lstStyle/>
          <a:p>
            <a:r>
              <a:rPr lang="ru-RU" dirty="0">
                <a:solidFill>
                  <a:srgbClr val="0B2D50"/>
                </a:solidFill>
                <a:latin typeface="Playfair Display Black" pitchFamily="2" charset="0"/>
              </a:rPr>
              <a:t>ЗАГОЛОВОК</a:t>
            </a:r>
            <a:endParaRPr lang="en-US" dirty="0">
              <a:solidFill>
                <a:srgbClr val="0B2D50"/>
              </a:solidFill>
              <a:latin typeface="Playfair Display Black" pitchFamily="2" charset="0"/>
            </a:endParaRPr>
          </a:p>
        </p:txBody>
      </p:sp>
      <p:sp>
        <p:nvSpPr>
          <p:cNvPr id="10" name="TextBox 23"/>
          <p:cNvSpPr txBox="1"/>
          <p:nvPr/>
        </p:nvSpPr>
        <p:spPr>
          <a:xfrm>
            <a:off x="2930359" y="2089072"/>
            <a:ext cx="2087563" cy="3693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b="1" dirty="0">
                <a:latin typeface="Raleway" panose="020B0503030101060003" pitchFamily="34" charset="0"/>
              </a:rPr>
              <a:t>Имя</a:t>
            </a:r>
            <a:endParaRPr lang="id-ID" b="1" dirty="0">
              <a:latin typeface="Raleway" panose="020B0503030101060003" pitchFamily="34" charset="0"/>
            </a:endParaRPr>
          </a:p>
        </p:txBody>
      </p:sp>
      <p:sp>
        <p:nvSpPr>
          <p:cNvPr id="11" name="TextBox 23"/>
          <p:cNvSpPr txBox="1"/>
          <p:nvPr/>
        </p:nvSpPr>
        <p:spPr>
          <a:xfrm>
            <a:off x="2921916" y="2381931"/>
            <a:ext cx="2063915" cy="276999"/>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200" dirty="0">
                <a:latin typeface="Open Sans" panose="020B0606030504020204" pitchFamily="34" charset="0"/>
                <a:ea typeface="Open Sans" panose="020B0606030504020204" pitchFamily="34" charset="0"/>
                <a:cs typeface="Open Sans" panose="020B0606030504020204" pitchFamily="34" charset="0"/>
              </a:rPr>
              <a:t>дескриптор</a:t>
            </a:r>
            <a:endParaRPr lang="id-ID" sz="12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23"/>
          <p:cNvSpPr txBox="1"/>
          <p:nvPr/>
        </p:nvSpPr>
        <p:spPr>
          <a:xfrm>
            <a:off x="2930359" y="4363397"/>
            <a:ext cx="2087563" cy="3693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b="1" dirty="0">
                <a:latin typeface="Raleway" panose="020B0503030101060003" pitchFamily="34" charset="0"/>
              </a:rPr>
              <a:t>Имя</a:t>
            </a:r>
            <a:endParaRPr lang="id-ID" b="1" dirty="0">
              <a:latin typeface="Raleway" panose="020B0503030101060003" pitchFamily="34" charset="0"/>
            </a:endParaRPr>
          </a:p>
        </p:txBody>
      </p:sp>
      <p:sp>
        <p:nvSpPr>
          <p:cNvPr id="44" name="Oval 43"/>
          <p:cNvSpPr/>
          <p:nvPr/>
        </p:nvSpPr>
        <p:spPr>
          <a:xfrm>
            <a:off x="961770" y="1749527"/>
            <a:ext cx="1948733" cy="1948733"/>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903225" y="2709600"/>
            <a:ext cx="2821023" cy="34689"/>
            <a:chOff x="2903223" y="2709598"/>
            <a:chExt cx="2821023" cy="34689"/>
          </a:xfrm>
        </p:grpSpPr>
        <p:sp>
          <p:nvSpPr>
            <p:cNvPr id="20" name="Rectangle 19"/>
            <p:cNvSpPr/>
            <p:nvPr/>
          </p:nvSpPr>
          <p:spPr>
            <a:xfrm>
              <a:off x="2903223" y="2712322"/>
              <a:ext cx="2598035" cy="319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5523903" y="2709598"/>
              <a:ext cx="200343" cy="31965"/>
              <a:chOff x="5537598" y="2861055"/>
              <a:chExt cx="200343" cy="31965"/>
            </a:xfrm>
            <a:solidFill>
              <a:schemeClr val="accent2"/>
            </a:solidFill>
          </p:grpSpPr>
          <p:sp>
            <p:nvSpPr>
              <p:cNvPr id="48" name="Rectangle 47"/>
              <p:cNvSpPr/>
              <p:nvPr/>
            </p:nvSpPr>
            <p:spPr>
              <a:xfrm>
                <a:off x="5537598"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592079"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646607"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702297"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2" name="Oval 91"/>
          <p:cNvSpPr/>
          <p:nvPr/>
        </p:nvSpPr>
        <p:spPr>
          <a:xfrm>
            <a:off x="6414919" y="1749527"/>
            <a:ext cx="1948733" cy="1948733"/>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8356372" y="2712323"/>
            <a:ext cx="2818424" cy="31965"/>
            <a:chOff x="8356372" y="2712322"/>
            <a:chExt cx="2818424" cy="31965"/>
          </a:xfrm>
        </p:grpSpPr>
        <p:sp>
          <p:nvSpPr>
            <p:cNvPr id="93" name="Rectangle 92"/>
            <p:cNvSpPr/>
            <p:nvPr/>
          </p:nvSpPr>
          <p:spPr>
            <a:xfrm>
              <a:off x="8356372" y="2712322"/>
              <a:ext cx="2598035" cy="319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p:cNvGrpSpPr/>
            <p:nvPr/>
          </p:nvGrpSpPr>
          <p:grpSpPr>
            <a:xfrm>
              <a:off x="10974453" y="2712322"/>
              <a:ext cx="200343" cy="31965"/>
              <a:chOff x="5537598" y="2861055"/>
              <a:chExt cx="200343" cy="31965"/>
            </a:xfrm>
            <a:solidFill>
              <a:schemeClr val="accent3"/>
            </a:solidFill>
          </p:grpSpPr>
          <p:sp>
            <p:nvSpPr>
              <p:cNvPr id="95" name="Rectangle 94"/>
              <p:cNvSpPr/>
              <p:nvPr/>
            </p:nvSpPr>
            <p:spPr>
              <a:xfrm>
                <a:off x="5537598"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592079"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5646607"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5702297"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1" name="Oval 100"/>
          <p:cNvSpPr/>
          <p:nvPr/>
        </p:nvSpPr>
        <p:spPr>
          <a:xfrm>
            <a:off x="961770" y="4021922"/>
            <a:ext cx="1948733" cy="1948733"/>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903223" y="4984718"/>
            <a:ext cx="2818424" cy="31965"/>
            <a:chOff x="2903223" y="4984717"/>
            <a:chExt cx="2818424" cy="31965"/>
          </a:xfrm>
        </p:grpSpPr>
        <p:sp>
          <p:nvSpPr>
            <p:cNvPr id="102" name="Rectangle 101"/>
            <p:cNvSpPr/>
            <p:nvPr/>
          </p:nvSpPr>
          <p:spPr>
            <a:xfrm>
              <a:off x="2903223" y="4984717"/>
              <a:ext cx="2598035" cy="319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nvGrpSpPr>
            <p:cNvPr id="103" name="Group 102"/>
            <p:cNvGrpSpPr/>
            <p:nvPr/>
          </p:nvGrpSpPr>
          <p:grpSpPr>
            <a:xfrm>
              <a:off x="5521304" y="4984717"/>
              <a:ext cx="200343" cy="31965"/>
              <a:chOff x="5537598" y="2861055"/>
              <a:chExt cx="200343" cy="31965"/>
            </a:xfrm>
            <a:solidFill>
              <a:schemeClr val="accent4"/>
            </a:solidFill>
          </p:grpSpPr>
          <p:sp>
            <p:nvSpPr>
              <p:cNvPr id="104" name="Rectangle 103"/>
              <p:cNvSpPr/>
              <p:nvPr/>
            </p:nvSpPr>
            <p:spPr>
              <a:xfrm>
                <a:off x="5537598"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5592079"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646607"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5702297"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9" name="Oval 108"/>
          <p:cNvSpPr/>
          <p:nvPr/>
        </p:nvSpPr>
        <p:spPr>
          <a:xfrm>
            <a:off x="6414919" y="4021922"/>
            <a:ext cx="1948733" cy="1948733"/>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356372" y="4984718"/>
            <a:ext cx="2818424" cy="31965"/>
            <a:chOff x="8356372" y="4984717"/>
            <a:chExt cx="2818424" cy="31965"/>
          </a:xfrm>
        </p:grpSpPr>
        <p:sp>
          <p:nvSpPr>
            <p:cNvPr id="110" name="Rectangle 109"/>
            <p:cNvSpPr/>
            <p:nvPr/>
          </p:nvSpPr>
          <p:spPr>
            <a:xfrm>
              <a:off x="8356372" y="4984717"/>
              <a:ext cx="2598035" cy="319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10974453" y="4984717"/>
              <a:ext cx="200343" cy="31965"/>
              <a:chOff x="5537598" y="2861055"/>
              <a:chExt cx="200343" cy="31965"/>
            </a:xfrm>
            <a:solidFill>
              <a:schemeClr val="accent5"/>
            </a:solidFill>
          </p:grpSpPr>
          <p:sp>
            <p:nvSpPr>
              <p:cNvPr id="112" name="Rectangle 111"/>
              <p:cNvSpPr/>
              <p:nvPr/>
            </p:nvSpPr>
            <p:spPr>
              <a:xfrm>
                <a:off x="5537598"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5592079"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5646607"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702297" y="2861055"/>
                <a:ext cx="35644" cy="31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Rectangle 52"/>
          <p:cNvSpPr/>
          <p:nvPr/>
        </p:nvSpPr>
        <p:spPr>
          <a:xfrm>
            <a:off x="2921916" y="2788525"/>
            <a:ext cx="2894381" cy="1080937"/>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a:t>
            </a:r>
          </a:p>
        </p:txBody>
      </p:sp>
      <p:pic>
        <p:nvPicPr>
          <p:cNvPr id="25" name="Picture Placeholder 24">
            <a:extLst>
              <a:ext uri="{FF2B5EF4-FFF2-40B4-BE49-F238E27FC236}">
                <a16:creationId xmlns:a16="http://schemas.microsoft.com/office/drawing/2014/main" id="{F3FE6980-CD1D-4887-B543-FE1FBB4DA05E}"/>
              </a:ext>
            </a:extLst>
          </p:cNvPr>
          <p:cNvPicPr>
            <a:picLocks noGrp="1" noChangeAspect="1"/>
          </p:cNvPicPr>
          <p:nvPr>
            <p:ph type="pic" sz="quarter" idx="11"/>
          </p:nvPr>
        </p:nvPicPr>
        <p:blipFill rotWithShape="1">
          <a:blip r:embed="rId2"/>
          <a:srcRect t="8338" b="25100"/>
          <a:stretch/>
        </p:blipFill>
        <p:spPr>
          <a:xfrm>
            <a:off x="1036136" y="1831398"/>
            <a:ext cx="1800000" cy="1800468"/>
          </a:xfrm>
        </p:spPr>
      </p:pic>
      <p:pic>
        <p:nvPicPr>
          <p:cNvPr id="29" name="Picture Placeholder 28">
            <a:extLst>
              <a:ext uri="{FF2B5EF4-FFF2-40B4-BE49-F238E27FC236}">
                <a16:creationId xmlns:a16="http://schemas.microsoft.com/office/drawing/2014/main" id="{BF510193-AA71-4EF2-96D1-99AB25CD544B}"/>
              </a:ext>
            </a:extLst>
          </p:cNvPr>
          <p:cNvPicPr>
            <a:picLocks noGrp="1" noChangeAspect="1"/>
          </p:cNvPicPr>
          <p:nvPr>
            <p:ph type="pic" sz="quarter" idx="12"/>
          </p:nvPr>
        </p:nvPicPr>
        <p:blipFill rotWithShape="1">
          <a:blip r:embed="rId3"/>
          <a:srcRect l="1165" t="6247" r="-1165" b="27087"/>
          <a:stretch/>
        </p:blipFill>
        <p:spPr>
          <a:xfrm>
            <a:off x="6493605" y="1831398"/>
            <a:ext cx="1800000" cy="1800468"/>
          </a:xfrm>
        </p:spPr>
      </p:pic>
      <p:pic>
        <p:nvPicPr>
          <p:cNvPr id="31" name="Picture Placeholder 30">
            <a:extLst>
              <a:ext uri="{FF2B5EF4-FFF2-40B4-BE49-F238E27FC236}">
                <a16:creationId xmlns:a16="http://schemas.microsoft.com/office/drawing/2014/main" id="{63C3DA7E-C421-4383-ABDC-00FA2182EA2C}"/>
              </a:ext>
            </a:extLst>
          </p:cNvPr>
          <p:cNvPicPr>
            <a:picLocks noGrp="1" noChangeAspect="1"/>
          </p:cNvPicPr>
          <p:nvPr>
            <p:ph type="pic" sz="quarter" idx="13"/>
          </p:nvPr>
        </p:nvPicPr>
        <p:blipFill>
          <a:blip r:embed="rId4"/>
          <a:srcRect t="12457" b="12457"/>
          <a:stretch>
            <a:fillRect/>
          </a:stretch>
        </p:blipFill>
        <p:spPr/>
      </p:pic>
      <p:pic>
        <p:nvPicPr>
          <p:cNvPr id="27" name="Picture Placeholder 26">
            <a:extLst>
              <a:ext uri="{FF2B5EF4-FFF2-40B4-BE49-F238E27FC236}">
                <a16:creationId xmlns:a16="http://schemas.microsoft.com/office/drawing/2014/main" id="{3A7CB3B2-F0CC-4613-8A51-B0C04B53BDD3}"/>
              </a:ext>
            </a:extLst>
          </p:cNvPr>
          <p:cNvPicPr>
            <a:picLocks noGrp="1" noChangeAspect="1"/>
          </p:cNvPicPr>
          <p:nvPr>
            <p:ph type="pic" sz="quarter" idx="14"/>
          </p:nvPr>
        </p:nvPicPr>
        <p:blipFill rotWithShape="1">
          <a:blip r:embed="rId5"/>
          <a:srcRect l="430" t="4379" r="-430" b="28954"/>
          <a:stretch/>
        </p:blipFill>
        <p:spPr>
          <a:xfrm>
            <a:off x="1040231" y="4105115"/>
            <a:ext cx="1800000" cy="1800468"/>
          </a:xfrm>
        </p:spPr>
      </p:pic>
      <p:sp>
        <p:nvSpPr>
          <p:cNvPr id="59" name="TextBox 23">
            <a:extLst>
              <a:ext uri="{FF2B5EF4-FFF2-40B4-BE49-F238E27FC236}">
                <a16:creationId xmlns:a16="http://schemas.microsoft.com/office/drawing/2014/main" id="{CC5A505A-6F1B-4828-9FF1-9FBB3D6EF90D}"/>
              </a:ext>
            </a:extLst>
          </p:cNvPr>
          <p:cNvSpPr txBox="1"/>
          <p:nvPr/>
        </p:nvSpPr>
        <p:spPr>
          <a:xfrm>
            <a:off x="2942182" y="4646642"/>
            <a:ext cx="2063915" cy="276999"/>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200" dirty="0">
                <a:latin typeface="Open Sans" panose="020B0606030504020204" pitchFamily="34" charset="0"/>
                <a:ea typeface="Open Sans" panose="020B0606030504020204" pitchFamily="34" charset="0"/>
                <a:cs typeface="Open Sans" panose="020B0606030504020204" pitchFamily="34" charset="0"/>
              </a:rPr>
              <a:t>дескриптор</a:t>
            </a:r>
            <a:endParaRPr lang="id-ID" sz="12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TextBox 23">
            <a:extLst>
              <a:ext uri="{FF2B5EF4-FFF2-40B4-BE49-F238E27FC236}">
                <a16:creationId xmlns:a16="http://schemas.microsoft.com/office/drawing/2014/main" id="{9996D390-553C-41AC-9688-22B27D8343FF}"/>
              </a:ext>
            </a:extLst>
          </p:cNvPr>
          <p:cNvSpPr txBox="1"/>
          <p:nvPr/>
        </p:nvSpPr>
        <p:spPr>
          <a:xfrm>
            <a:off x="8376938" y="2089072"/>
            <a:ext cx="2087563" cy="3693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b="1" dirty="0">
                <a:latin typeface="Raleway" panose="020B0503030101060003" pitchFamily="34" charset="0"/>
              </a:rPr>
              <a:t>Имя</a:t>
            </a:r>
            <a:endParaRPr lang="id-ID" b="1" dirty="0">
              <a:latin typeface="Raleway" panose="020B0503030101060003" pitchFamily="34" charset="0"/>
            </a:endParaRPr>
          </a:p>
        </p:txBody>
      </p:sp>
      <p:sp>
        <p:nvSpPr>
          <p:cNvPr id="61" name="TextBox 23">
            <a:extLst>
              <a:ext uri="{FF2B5EF4-FFF2-40B4-BE49-F238E27FC236}">
                <a16:creationId xmlns:a16="http://schemas.microsoft.com/office/drawing/2014/main" id="{E95747E4-4AC1-4685-8A0C-6DF5E1124AF7}"/>
              </a:ext>
            </a:extLst>
          </p:cNvPr>
          <p:cNvSpPr txBox="1"/>
          <p:nvPr/>
        </p:nvSpPr>
        <p:spPr>
          <a:xfrm>
            <a:off x="8368495" y="2381931"/>
            <a:ext cx="2063915" cy="276999"/>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200" dirty="0">
                <a:latin typeface="Open Sans" panose="020B0606030504020204" pitchFamily="34" charset="0"/>
                <a:ea typeface="Open Sans" panose="020B0606030504020204" pitchFamily="34" charset="0"/>
                <a:cs typeface="Open Sans" panose="020B0606030504020204" pitchFamily="34" charset="0"/>
              </a:rPr>
              <a:t>дескриптор</a:t>
            </a:r>
            <a:endParaRPr lang="id-ID" sz="12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Rectangle 61">
            <a:extLst>
              <a:ext uri="{FF2B5EF4-FFF2-40B4-BE49-F238E27FC236}">
                <a16:creationId xmlns:a16="http://schemas.microsoft.com/office/drawing/2014/main" id="{889789A2-F2E9-434F-90CF-C3654C8AF012}"/>
              </a:ext>
            </a:extLst>
          </p:cNvPr>
          <p:cNvSpPr/>
          <p:nvPr/>
        </p:nvSpPr>
        <p:spPr>
          <a:xfrm>
            <a:off x="8368495" y="2788525"/>
            <a:ext cx="2894381" cy="1080937"/>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a:t>
            </a:r>
          </a:p>
        </p:txBody>
      </p:sp>
      <p:sp>
        <p:nvSpPr>
          <p:cNvPr id="63" name="TextBox 23">
            <a:extLst>
              <a:ext uri="{FF2B5EF4-FFF2-40B4-BE49-F238E27FC236}">
                <a16:creationId xmlns:a16="http://schemas.microsoft.com/office/drawing/2014/main" id="{972E1A44-CA4D-4783-966B-441BB45110FB}"/>
              </a:ext>
            </a:extLst>
          </p:cNvPr>
          <p:cNvSpPr txBox="1"/>
          <p:nvPr/>
        </p:nvSpPr>
        <p:spPr>
          <a:xfrm>
            <a:off x="8376938" y="4382555"/>
            <a:ext cx="2087563" cy="3693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b="1" dirty="0">
                <a:latin typeface="Raleway" panose="020B0503030101060003" pitchFamily="34" charset="0"/>
              </a:rPr>
              <a:t>Имя</a:t>
            </a:r>
            <a:endParaRPr lang="id-ID" b="1" dirty="0">
              <a:latin typeface="Raleway" panose="020B0503030101060003" pitchFamily="34" charset="0"/>
            </a:endParaRPr>
          </a:p>
        </p:txBody>
      </p:sp>
      <p:sp>
        <p:nvSpPr>
          <p:cNvPr id="64" name="TextBox 23">
            <a:extLst>
              <a:ext uri="{FF2B5EF4-FFF2-40B4-BE49-F238E27FC236}">
                <a16:creationId xmlns:a16="http://schemas.microsoft.com/office/drawing/2014/main" id="{8245C62F-AAAC-4DA7-851C-D969C2128653}"/>
              </a:ext>
            </a:extLst>
          </p:cNvPr>
          <p:cNvSpPr txBox="1"/>
          <p:nvPr/>
        </p:nvSpPr>
        <p:spPr>
          <a:xfrm>
            <a:off x="8368495" y="4675414"/>
            <a:ext cx="2063915" cy="276999"/>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200" dirty="0">
                <a:latin typeface="Open Sans" panose="020B0606030504020204" pitchFamily="34" charset="0"/>
                <a:ea typeface="Open Sans" panose="020B0606030504020204" pitchFamily="34" charset="0"/>
                <a:cs typeface="Open Sans" panose="020B0606030504020204" pitchFamily="34" charset="0"/>
              </a:rPr>
              <a:t>дескриптор</a:t>
            </a:r>
            <a:endParaRPr lang="id-ID" sz="12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a:extLst>
              <a:ext uri="{FF2B5EF4-FFF2-40B4-BE49-F238E27FC236}">
                <a16:creationId xmlns:a16="http://schemas.microsoft.com/office/drawing/2014/main" id="{DC377AB0-3157-4749-86F0-7469B485D1A1}"/>
              </a:ext>
            </a:extLst>
          </p:cNvPr>
          <p:cNvSpPr/>
          <p:nvPr/>
        </p:nvSpPr>
        <p:spPr>
          <a:xfrm>
            <a:off x="8368495" y="5082008"/>
            <a:ext cx="2894381" cy="1080937"/>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a:t>
            </a:r>
          </a:p>
        </p:txBody>
      </p:sp>
    </p:spTree>
    <p:extLst>
      <p:ext uri="{BB962C8B-B14F-4D97-AF65-F5344CB8AC3E}">
        <p14:creationId xmlns:p14="http://schemas.microsoft.com/office/powerpoint/2010/main" val="4198495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heel(2)">
                                      <p:cBhvr>
                                        <p:cTn id="7" dur="1250"/>
                                        <p:tgtEl>
                                          <p:spTgt spid="44"/>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wheel(2)">
                                      <p:cBhvr>
                                        <p:cTn id="10" dur="1250"/>
                                        <p:tgtEl>
                                          <p:spTgt spid="101"/>
                                        </p:tgtEl>
                                      </p:cBhvr>
                                    </p:animEffect>
                                  </p:childTnLst>
                                </p:cTn>
                              </p:par>
                              <p:par>
                                <p:cTn id="11" presetID="21" presetClass="entr" presetSubtype="2"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heel(2)">
                                      <p:cBhvr>
                                        <p:cTn id="13" dur="1250"/>
                                        <p:tgtEl>
                                          <p:spTgt spid="92"/>
                                        </p:tgtEl>
                                      </p:cBhvr>
                                    </p:animEffect>
                                  </p:childTnLst>
                                </p:cTn>
                              </p:par>
                              <p:par>
                                <p:cTn id="14" presetID="21" presetClass="entr" presetSubtype="2" fill="hold" grpId="0" nodeType="with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wheel(2)">
                                      <p:cBhvr>
                                        <p:cTn id="16" dur="1250"/>
                                        <p:tgtEl>
                                          <p:spTgt spid="109"/>
                                        </p:tgtEl>
                                      </p:cBhvr>
                                    </p:animEffect>
                                  </p:childTnLst>
                                </p:cTn>
                              </p:par>
                            </p:childTnLst>
                          </p:cTn>
                        </p:par>
                        <p:par>
                          <p:cTn id="17" fill="hold">
                            <p:stCondLst>
                              <p:cond delay="125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par>
                                <p:cTn id="27" presetID="2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175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0"/>
                                        <p:tgtEl>
                                          <p:spTgt spid="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childTnLst>
                          </p:cTn>
                        </p:par>
                        <p:par>
                          <p:cTn id="50" fill="hold">
                            <p:stCondLst>
                              <p:cond delay="2750"/>
                            </p:stCondLst>
                            <p:childTnLst>
                              <p:par>
                                <p:cTn id="51" presetID="10" presetClass="entr" presetSubtype="0" fill="hold" grpId="0" nodeType="after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down)">
                                      <p:cBhvr>
                                        <p:cTn id="59" dur="500"/>
                                        <p:tgtEl>
                                          <p:spTgt spid="62"/>
                                        </p:tgtEl>
                                      </p:cBhvr>
                                    </p:animEffect>
                                  </p:childTnLst>
                                </p:cTn>
                              </p:par>
                            </p:childTnLst>
                          </p:cTn>
                        </p:par>
                        <p:par>
                          <p:cTn id="60" fill="hold">
                            <p:stCondLst>
                              <p:cond delay="3250"/>
                            </p:stCondLst>
                            <p:childTnLst>
                              <p:par>
                                <p:cTn id="61" presetID="10" presetClass="entr" presetSubtype="0"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wipe(down)">
                                      <p:cBhvr>
                                        <p:cTn id="6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P spid="44" grpId="0" animBg="1"/>
      <p:bldP spid="92" grpId="0" animBg="1"/>
      <p:bldP spid="101" grpId="0" animBg="1"/>
      <p:bldP spid="109" grpId="0" animBg="1"/>
      <p:bldP spid="53" grpId="0"/>
      <p:bldP spid="59" grpId="0"/>
      <p:bldP spid="60" grpId="0"/>
      <p:bldP spid="61" grpId="0"/>
      <p:bldP spid="62" grpId="0"/>
      <p:bldP spid="63"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0"/>
          </p:nvPr>
        </p:nvSpPr>
        <p:spPr/>
        <p:txBody>
          <a:bodyPr/>
          <a:lstStyle/>
          <a:p>
            <a:r>
              <a:rPr lang="ru-RU" dirty="0">
                <a:latin typeface="Playfair Display Black" pitchFamily="2" charset="0"/>
              </a:rPr>
              <a:t>ЗАГОЛОВОК</a:t>
            </a:r>
            <a:endParaRPr lang="en-US" dirty="0">
              <a:latin typeface="Playfair Display Black" pitchFamily="2" charset="0"/>
            </a:endParaRPr>
          </a:p>
        </p:txBody>
      </p:sp>
      <p:graphicFrame>
        <p:nvGraphicFramePr>
          <p:cNvPr id="4" name="Chart 3"/>
          <p:cNvGraphicFramePr/>
          <p:nvPr>
            <p:extLst>
              <p:ext uri="{D42A27DB-BD31-4B8C-83A1-F6EECF244321}">
                <p14:modId xmlns:p14="http://schemas.microsoft.com/office/powerpoint/2010/main" val="567248702"/>
              </p:ext>
            </p:extLst>
          </p:nvPr>
        </p:nvGraphicFramePr>
        <p:xfrm>
          <a:off x="5407670" y="1786597"/>
          <a:ext cx="5935361" cy="4357307"/>
        </p:xfrm>
        <a:graphic>
          <a:graphicData uri="http://schemas.openxmlformats.org/drawingml/2006/chart">
            <c:chart xmlns:c="http://schemas.openxmlformats.org/drawingml/2006/chart" xmlns:r="http://schemas.openxmlformats.org/officeDocument/2006/relationships" r:id="rId2"/>
          </a:graphicData>
        </a:graphic>
      </p:graphicFrame>
      <p:sp>
        <p:nvSpPr>
          <p:cNvPr id="5" name="Freeform 46"/>
          <p:cNvSpPr>
            <a:spLocks noEditPoints="1"/>
          </p:cNvSpPr>
          <p:nvPr/>
        </p:nvSpPr>
        <p:spPr bwMode="auto">
          <a:xfrm>
            <a:off x="1145922" y="2057190"/>
            <a:ext cx="209703" cy="209701"/>
          </a:xfrm>
          <a:prstGeom prst="rec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 name="Text Placeholder 3"/>
          <p:cNvSpPr txBox="1">
            <a:spLocks/>
          </p:cNvSpPr>
          <p:nvPr/>
        </p:nvSpPr>
        <p:spPr>
          <a:xfrm>
            <a:off x="1521209" y="1883800"/>
            <a:ext cx="997379" cy="30021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377">
              <a:spcBef>
                <a:spcPct val="20000"/>
              </a:spcBef>
              <a:defRPr/>
            </a:pPr>
            <a:r>
              <a:rPr lang="en-US" sz="1051" b="1" dirty="0">
                <a:solidFill>
                  <a:schemeClr val="accent1"/>
                </a:solidFill>
              </a:rPr>
              <a:t>Description</a:t>
            </a:r>
            <a:br>
              <a:rPr lang="en-US" sz="900" b="1" dirty="0">
                <a:solidFill>
                  <a:schemeClr val="accent1"/>
                </a:solidFill>
              </a:rPr>
            </a:br>
            <a:endParaRPr lang="en-US" sz="900" dirty="0">
              <a:solidFill>
                <a:schemeClr val="tx1">
                  <a:lumMod val="50000"/>
                  <a:lumOff val="50000"/>
                </a:schemeClr>
              </a:solidFill>
              <a:cs typeface="+mj-cs"/>
            </a:endParaRPr>
          </a:p>
        </p:txBody>
      </p:sp>
      <p:sp>
        <p:nvSpPr>
          <p:cNvPr id="25" name="TextBox 24"/>
          <p:cNvSpPr txBox="1"/>
          <p:nvPr/>
        </p:nvSpPr>
        <p:spPr>
          <a:xfrm>
            <a:off x="1436805" y="2024782"/>
            <a:ext cx="2359612" cy="398251"/>
          </a:xfrm>
          <a:prstGeom prst="rect">
            <a:avLst/>
          </a:prstGeom>
          <a:noFill/>
        </p:spPr>
        <p:txBody>
          <a:bodyPr wrap="square" rtlCol="0">
            <a:spAutoFit/>
          </a:bodyPr>
          <a:lstStyle/>
          <a:p>
            <a:pPr>
              <a:lnSpc>
                <a:spcPct val="150000"/>
              </a:lnSpc>
            </a:pPr>
            <a:r>
              <a:rPr lang="id-ID" sz="7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sp>
        <p:nvSpPr>
          <p:cNvPr id="51" name="Freeform 46"/>
          <p:cNvSpPr>
            <a:spLocks noEditPoints="1"/>
          </p:cNvSpPr>
          <p:nvPr/>
        </p:nvSpPr>
        <p:spPr bwMode="auto">
          <a:xfrm>
            <a:off x="1145922" y="2730103"/>
            <a:ext cx="209703" cy="209701"/>
          </a:xfrm>
          <a:prstGeom prst="rec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nvGrpSpPr>
          <p:cNvPr id="52" name="Group 51"/>
          <p:cNvGrpSpPr/>
          <p:nvPr/>
        </p:nvGrpSpPr>
        <p:grpSpPr>
          <a:xfrm>
            <a:off x="1436805" y="2556714"/>
            <a:ext cx="2359612" cy="539232"/>
            <a:chOff x="1738255" y="1943518"/>
            <a:chExt cx="2359612" cy="539231"/>
          </a:xfrm>
        </p:grpSpPr>
        <p:sp>
          <p:nvSpPr>
            <p:cNvPr id="53" name="Text Placeholder 3"/>
            <p:cNvSpPr txBox="1">
              <a:spLocks/>
            </p:cNvSpPr>
            <p:nvPr/>
          </p:nvSpPr>
          <p:spPr>
            <a:xfrm>
              <a:off x="1822660" y="1943518"/>
              <a:ext cx="997379" cy="30021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377">
                <a:spcBef>
                  <a:spcPct val="20000"/>
                </a:spcBef>
                <a:defRPr/>
              </a:pPr>
              <a:r>
                <a:rPr lang="en-US" sz="1051" b="1" dirty="0">
                  <a:solidFill>
                    <a:schemeClr val="accent2"/>
                  </a:solidFill>
                </a:rPr>
                <a:t>Description</a:t>
              </a:r>
              <a:br>
                <a:rPr lang="en-US" sz="900" b="1" dirty="0">
                  <a:solidFill>
                    <a:schemeClr val="accent2"/>
                  </a:solidFill>
                </a:rPr>
              </a:br>
              <a:endParaRPr lang="en-US" sz="900" dirty="0">
                <a:solidFill>
                  <a:schemeClr val="accent2"/>
                </a:solidFill>
                <a:cs typeface="+mj-cs"/>
              </a:endParaRPr>
            </a:p>
          </p:txBody>
        </p:sp>
        <p:sp>
          <p:nvSpPr>
            <p:cNvPr id="54" name="TextBox 53"/>
            <p:cNvSpPr txBox="1"/>
            <p:nvPr/>
          </p:nvSpPr>
          <p:spPr>
            <a:xfrm>
              <a:off x="1738255" y="2084499"/>
              <a:ext cx="2359612" cy="398250"/>
            </a:xfrm>
            <a:prstGeom prst="rect">
              <a:avLst/>
            </a:prstGeom>
            <a:noFill/>
          </p:spPr>
          <p:txBody>
            <a:bodyPr wrap="square" rtlCol="0">
              <a:spAutoFit/>
            </a:bodyPr>
            <a:lstStyle/>
            <a:p>
              <a:pPr>
                <a:lnSpc>
                  <a:spcPct val="150000"/>
                </a:lnSpc>
              </a:pPr>
              <a:r>
                <a:rPr lang="id-ID" sz="7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grpSp>
      <p:sp>
        <p:nvSpPr>
          <p:cNvPr id="55" name="Freeform 46"/>
          <p:cNvSpPr>
            <a:spLocks noEditPoints="1"/>
          </p:cNvSpPr>
          <p:nvPr/>
        </p:nvSpPr>
        <p:spPr bwMode="auto">
          <a:xfrm>
            <a:off x="1145922" y="3407612"/>
            <a:ext cx="209703" cy="209701"/>
          </a:xfrm>
          <a:prstGeom prst="rec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nvGrpSpPr>
          <p:cNvPr id="56" name="Group 55"/>
          <p:cNvGrpSpPr/>
          <p:nvPr/>
        </p:nvGrpSpPr>
        <p:grpSpPr>
          <a:xfrm>
            <a:off x="1436805" y="3234224"/>
            <a:ext cx="2359612" cy="539232"/>
            <a:chOff x="1738255" y="1943518"/>
            <a:chExt cx="2359612" cy="539231"/>
          </a:xfrm>
        </p:grpSpPr>
        <p:sp>
          <p:nvSpPr>
            <p:cNvPr id="57" name="Text Placeholder 3"/>
            <p:cNvSpPr txBox="1">
              <a:spLocks/>
            </p:cNvSpPr>
            <p:nvPr/>
          </p:nvSpPr>
          <p:spPr>
            <a:xfrm>
              <a:off x="1822660" y="1943518"/>
              <a:ext cx="997379" cy="30021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377">
                <a:spcBef>
                  <a:spcPct val="20000"/>
                </a:spcBef>
                <a:defRPr/>
              </a:pPr>
              <a:r>
                <a:rPr lang="en-US" sz="1051" b="1" dirty="0">
                  <a:solidFill>
                    <a:schemeClr val="accent3"/>
                  </a:solidFill>
                </a:rPr>
                <a:t>Description</a:t>
              </a:r>
              <a:br>
                <a:rPr lang="en-US" sz="900" b="1" dirty="0">
                  <a:solidFill>
                    <a:schemeClr val="accent1"/>
                  </a:solidFill>
                </a:rPr>
              </a:br>
              <a:endParaRPr lang="en-US" sz="900" dirty="0">
                <a:solidFill>
                  <a:schemeClr val="tx1">
                    <a:lumMod val="50000"/>
                    <a:lumOff val="50000"/>
                  </a:schemeClr>
                </a:solidFill>
                <a:cs typeface="+mj-cs"/>
              </a:endParaRPr>
            </a:p>
          </p:txBody>
        </p:sp>
        <p:sp>
          <p:nvSpPr>
            <p:cNvPr id="58" name="TextBox 57"/>
            <p:cNvSpPr txBox="1"/>
            <p:nvPr/>
          </p:nvSpPr>
          <p:spPr>
            <a:xfrm>
              <a:off x="1738255" y="2084499"/>
              <a:ext cx="2359612" cy="398250"/>
            </a:xfrm>
            <a:prstGeom prst="rect">
              <a:avLst/>
            </a:prstGeom>
            <a:noFill/>
          </p:spPr>
          <p:txBody>
            <a:bodyPr wrap="square" rtlCol="0">
              <a:spAutoFit/>
            </a:bodyPr>
            <a:lstStyle/>
            <a:p>
              <a:pPr>
                <a:lnSpc>
                  <a:spcPct val="150000"/>
                </a:lnSpc>
              </a:pPr>
              <a:r>
                <a:rPr lang="id-ID" sz="7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grpSp>
      <p:sp>
        <p:nvSpPr>
          <p:cNvPr id="59" name="Freeform 46"/>
          <p:cNvSpPr>
            <a:spLocks noEditPoints="1"/>
          </p:cNvSpPr>
          <p:nvPr/>
        </p:nvSpPr>
        <p:spPr bwMode="auto">
          <a:xfrm>
            <a:off x="1145922" y="4102148"/>
            <a:ext cx="209703" cy="209701"/>
          </a:xfrm>
          <a:prstGeom prst="rec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nvGrpSpPr>
          <p:cNvPr id="60" name="Group 59"/>
          <p:cNvGrpSpPr/>
          <p:nvPr/>
        </p:nvGrpSpPr>
        <p:grpSpPr>
          <a:xfrm>
            <a:off x="1436805" y="3928760"/>
            <a:ext cx="2359612" cy="539232"/>
            <a:chOff x="1738255" y="1943518"/>
            <a:chExt cx="2359612" cy="539231"/>
          </a:xfrm>
        </p:grpSpPr>
        <p:sp>
          <p:nvSpPr>
            <p:cNvPr id="61" name="Text Placeholder 3"/>
            <p:cNvSpPr txBox="1">
              <a:spLocks/>
            </p:cNvSpPr>
            <p:nvPr/>
          </p:nvSpPr>
          <p:spPr>
            <a:xfrm>
              <a:off x="1822660" y="1943518"/>
              <a:ext cx="997379" cy="30021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377">
                <a:spcBef>
                  <a:spcPct val="20000"/>
                </a:spcBef>
                <a:defRPr/>
              </a:pPr>
              <a:r>
                <a:rPr lang="en-US" sz="1051" b="1" dirty="0">
                  <a:solidFill>
                    <a:schemeClr val="accent4"/>
                  </a:solidFill>
                </a:rPr>
                <a:t>Description</a:t>
              </a:r>
              <a:br>
                <a:rPr lang="en-US" sz="900" b="1" dirty="0">
                  <a:solidFill>
                    <a:schemeClr val="accent1"/>
                  </a:solidFill>
                </a:rPr>
              </a:br>
              <a:endParaRPr lang="en-US" sz="900" dirty="0">
                <a:solidFill>
                  <a:schemeClr val="tx1">
                    <a:lumMod val="50000"/>
                    <a:lumOff val="50000"/>
                  </a:schemeClr>
                </a:solidFill>
                <a:cs typeface="+mj-cs"/>
              </a:endParaRPr>
            </a:p>
          </p:txBody>
        </p:sp>
        <p:sp>
          <p:nvSpPr>
            <p:cNvPr id="62" name="TextBox 61"/>
            <p:cNvSpPr txBox="1"/>
            <p:nvPr/>
          </p:nvSpPr>
          <p:spPr>
            <a:xfrm>
              <a:off x="1738255" y="2084499"/>
              <a:ext cx="2359612" cy="398250"/>
            </a:xfrm>
            <a:prstGeom prst="rect">
              <a:avLst/>
            </a:prstGeom>
            <a:noFill/>
          </p:spPr>
          <p:txBody>
            <a:bodyPr wrap="square" rtlCol="0">
              <a:spAutoFit/>
            </a:bodyPr>
            <a:lstStyle/>
            <a:p>
              <a:pPr>
                <a:lnSpc>
                  <a:spcPct val="150000"/>
                </a:lnSpc>
              </a:pPr>
              <a:r>
                <a:rPr lang="id-ID" sz="7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grpSp>
      <p:sp>
        <p:nvSpPr>
          <p:cNvPr id="63" name="Freeform 46"/>
          <p:cNvSpPr>
            <a:spLocks noEditPoints="1"/>
          </p:cNvSpPr>
          <p:nvPr/>
        </p:nvSpPr>
        <p:spPr bwMode="auto">
          <a:xfrm>
            <a:off x="1145922" y="4795110"/>
            <a:ext cx="209703" cy="209701"/>
          </a:xfrm>
          <a:prstGeom prst="rect">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nvGrpSpPr>
          <p:cNvPr id="64" name="Group 63"/>
          <p:cNvGrpSpPr/>
          <p:nvPr/>
        </p:nvGrpSpPr>
        <p:grpSpPr>
          <a:xfrm>
            <a:off x="1436805" y="4621721"/>
            <a:ext cx="2359612" cy="539232"/>
            <a:chOff x="1738255" y="1943518"/>
            <a:chExt cx="2359612" cy="539231"/>
          </a:xfrm>
        </p:grpSpPr>
        <p:sp>
          <p:nvSpPr>
            <p:cNvPr id="65" name="Text Placeholder 3"/>
            <p:cNvSpPr txBox="1">
              <a:spLocks/>
            </p:cNvSpPr>
            <p:nvPr/>
          </p:nvSpPr>
          <p:spPr>
            <a:xfrm>
              <a:off x="1822660" y="1943518"/>
              <a:ext cx="997379" cy="30021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377">
                <a:spcBef>
                  <a:spcPct val="20000"/>
                </a:spcBef>
                <a:defRPr/>
              </a:pPr>
              <a:r>
                <a:rPr lang="en-US" sz="1051" b="1" dirty="0">
                  <a:solidFill>
                    <a:schemeClr val="accent5"/>
                  </a:solidFill>
                </a:rPr>
                <a:t>Description</a:t>
              </a:r>
              <a:br>
                <a:rPr lang="en-US" sz="900" b="1" dirty="0">
                  <a:solidFill>
                    <a:schemeClr val="accent5"/>
                  </a:solidFill>
                </a:rPr>
              </a:br>
              <a:endParaRPr lang="en-US" sz="900" dirty="0">
                <a:solidFill>
                  <a:schemeClr val="accent5"/>
                </a:solidFill>
                <a:cs typeface="+mj-cs"/>
              </a:endParaRPr>
            </a:p>
          </p:txBody>
        </p:sp>
        <p:sp>
          <p:nvSpPr>
            <p:cNvPr id="66" name="TextBox 65"/>
            <p:cNvSpPr txBox="1"/>
            <p:nvPr/>
          </p:nvSpPr>
          <p:spPr>
            <a:xfrm>
              <a:off x="1738255" y="2084499"/>
              <a:ext cx="2359612" cy="398250"/>
            </a:xfrm>
            <a:prstGeom prst="rect">
              <a:avLst/>
            </a:prstGeom>
            <a:noFill/>
          </p:spPr>
          <p:txBody>
            <a:bodyPr wrap="square" rtlCol="0">
              <a:spAutoFit/>
            </a:bodyPr>
            <a:lstStyle/>
            <a:p>
              <a:pPr>
                <a:lnSpc>
                  <a:spcPct val="150000"/>
                </a:lnSpc>
              </a:pPr>
              <a:r>
                <a:rPr lang="id-ID" sz="7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grpSp>
      <p:sp>
        <p:nvSpPr>
          <p:cNvPr id="68" name="Freeform 46"/>
          <p:cNvSpPr>
            <a:spLocks noEditPoints="1"/>
          </p:cNvSpPr>
          <p:nvPr/>
        </p:nvSpPr>
        <p:spPr bwMode="auto">
          <a:xfrm>
            <a:off x="1145922" y="5492570"/>
            <a:ext cx="209703" cy="209701"/>
          </a:xfrm>
          <a:prstGeom prst="rect">
            <a:avLst/>
          </a:pr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nvGrpSpPr>
          <p:cNvPr id="69" name="Group 68"/>
          <p:cNvGrpSpPr/>
          <p:nvPr/>
        </p:nvGrpSpPr>
        <p:grpSpPr>
          <a:xfrm>
            <a:off x="1436805" y="5319181"/>
            <a:ext cx="2359612" cy="539232"/>
            <a:chOff x="1738255" y="1943518"/>
            <a:chExt cx="2359612" cy="539231"/>
          </a:xfrm>
        </p:grpSpPr>
        <p:sp>
          <p:nvSpPr>
            <p:cNvPr id="70" name="Text Placeholder 3"/>
            <p:cNvSpPr txBox="1">
              <a:spLocks/>
            </p:cNvSpPr>
            <p:nvPr/>
          </p:nvSpPr>
          <p:spPr>
            <a:xfrm>
              <a:off x="1822660" y="1943518"/>
              <a:ext cx="997379" cy="30021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377">
                <a:spcBef>
                  <a:spcPct val="20000"/>
                </a:spcBef>
                <a:defRPr/>
              </a:pPr>
              <a:r>
                <a:rPr lang="en-US" sz="1051" b="1" dirty="0">
                  <a:solidFill>
                    <a:schemeClr val="accent6"/>
                  </a:solidFill>
                </a:rPr>
                <a:t>Description</a:t>
              </a:r>
              <a:br>
                <a:rPr lang="en-US" sz="900" b="1" dirty="0">
                  <a:solidFill>
                    <a:schemeClr val="accent6"/>
                  </a:solidFill>
                </a:rPr>
              </a:br>
              <a:endParaRPr lang="en-US" sz="900" dirty="0">
                <a:solidFill>
                  <a:schemeClr val="accent6"/>
                </a:solidFill>
                <a:cs typeface="+mj-cs"/>
              </a:endParaRPr>
            </a:p>
          </p:txBody>
        </p:sp>
        <p:sp>
          <p:nvSpPr>
            <p:cNvPr id="71" name="TextBox 70"/>
            <p:cNvSpPr txBox="1"/>
            <p:nvPr/>
          </p:nvSpPr>
          <p:spPr>
            <a:xfrm>
              <a:off x="1738255" y="2084499"/>
              <a:ext cx="2359612" cy="398250"/>
            </a:xfrm>
            <a:prstGeom prst="rect">
              <a:avLst/>
            </a:prstGeom>
            <a:noFill/>
          </p:spPr>
          <p:txBody>
            <a:bodyPr wrap="square" rtlCol="0">
              <a:spAutoFit/>
            </a:bodyPr>
            <a:lstStyle/>
            <a:p>
              <a:pPr>
                <a:lnSpc>
                  <a:spcPct val="150000"/>
                </a:lnSpc>
              </a:pPr>
              <a:r>
                <a:rPr lang="id-ID" sz="7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grpSp>
    </p:spTree>
    <p:extLst>
      <p:ext uri="{BB962C8B-B14F-4D97-AF65-F5344CB8AC3E}">
        <p14:creationId xmlns:p14="http://schemas.microsoft.com/office/powerpoint/2010/main" val="2932019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1000"/>
                                        <p:tgtEl>
                                          <p:spTgt spid="4">
                                            <p:graphicEl>
                                              <a:chart seriesIdx="-3" categoryIdx="-3" bldStep="gridLegend"/>
                                            </p:graphicEl>
                                          </p:spTgt>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slide(fromBottom)">
                                      <p:cBhvr>
                                        <p:cTn id="11" dur="500"/>
                                        <p:tgtEl>
                                          <p:spTgt spid="4">
                                            <p:graphicEl>
                                              <a:chart seriesIdx="-4" categoryIdx="0" bldStep="category"/>
                                            </p:graphicEl>
                                          </p:spTgt>
                                        </p:tgtEl>
                                      </p:cBhvr>
                                    </p:animEffect>
                                  </p:childTnLst>
                                </p:cTn>
                              </p:par>
                            </p:childTnLst>
                          </p:cTn>
                        </p:par>
                        <p:par>
                          <p:cTn id="12" fill="hold">
                            <p:stCondLst>
                              <p:cond delay="1500"/>
                            </p:stCondLst>
                            <p:childTnLst>
                              <p:par>
                                <p:cTn id="13" presetID="12" presetClass="entr" presetSubtype="4"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slide(fromBottom)">
                                      <p:cBhvr>
                                        <p:cTn id="15" dur="500"/>
                                        <p:tgtEl>
                                          <p:spTgt spid="4">
                                            <p:graphicEl>
                                              <a:chart seriesIdx="-4" categoryIdx="1" bldStep="category"/>
                                            </p:graphicEl>
                                          </p:spTgt>
                                        </p:tgtEl>
                                      </p:cBhvr>
                                    </p:animEffect>
                                  </p:childTnLst>
                                </p:cTn>
                              </p:par>
                            </p:childTnLst>
                          </p:cTn>
                        </p:par>
                        <p:par>
                          <p:cTn id="16" fill="hold">
                            <p:stCondLst>
                              <p:cond delay="2000"/>
                            </p:stCondLst>
                            <p:childTnLst>
                              <p:par>
                                <p:cTn id="17" presetID="12" presetClass="entr" presetSubtype="4"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slide(fromBottom)">
                                      <p:cBhvr>
                                        <p:cTn id="19" dur="500"/>
                                        <p:tgtEl>
                                          <p:spTgt spid="4">
                                            <p:graphicEl>
                                              <a:chart seriesIdx="-4" categoryIdx="2" bldStep="category"/>
                                            </p:graphicEl>
                                          </p:spTgt>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slide(fromBottom)">
                                      <p:cBhvr>
                                        <p:cTn id="23" dur="500"/>
                                        <p:tgtEl>
                                          <p:spTgt spid="4">
                                            <p:graphicEl>
                                              <a:chart seriesIdx="-4" categoryIdx="3" bldStep="category"/>
                                            </p:graphicEl>
                                          </p:spTgt>
                                        </p:tgtEl>
                                      </p:cBhvr>
                                    </p:animEffect>
                                  </p:childTnLst>
                                </p:cTn>
                              </p:par>
                            </p:childTnLst>
                          </p:cTn>
                        </p:par>
                        <p:par>
                          <p:cTn id="24" fill="hold">
                            <p:stCondLst>
                              <p:cond delay="3000"/>
                            </p:stCondLst>
                            <p:childTnLst>
                              <p:par>
                                <p:cTn id="25" presetID="12" presetClass="entr" presetSubtype="4" fill="hold" grpId="0" nodeType="after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slide(fromBottom)">
                                      <p:cBhvr>
                                        <p:cTn id="27" dur="500"/>
                                        <p:tgtEl>
                                          <p:spTgt spid="4">
                                            <p:graphicEl>
                                              <a:chart seriesIdx="-4" categoryIdx="4" bldStep="category"/>
                                            </p:graphicEl>
                                          </p:spTgt>
                                        </p:tgtEl>
                                      </p:cBhvr>
                                    </p:animEffect>
                                  </p:childTnLst>
                                </p:cTn>
                              </p:par>
                            </p:childTnLst>
                          </p:cTn>
                        </p:par>
                        <p:par>
                          <p:cTn id="28" fill="hold">
                            <p:stCondLst>
                              <p:cond delay="3500"/>
                            </p:stCondLst>
                            <p:childTnLst>
                              <p:par>
                                <p:cTn id="29" presetID="12" presetClass="entr" presetSubtype="4" fill="hold" grpId="0" nodeType="afterEffect">
                                  <p:stCondLst>
                                    <p:cond delay="0"/>
                                  </p:stCondLst>
                                  <p:childTnLst>
                                    <p:set>
                                      <p:cBhvr>
                                        <p:cTn id="30" dur="1" fill="hold">
                                          <p:stCondLst>
                                            <p:cond delay="0"/>
                                          </p:stCondLst>
                                        </p:cTn>
                                        <p:tgtEl>
                                          <p:spTgt spid="4">
                                            <p:graphicEl>
                                              <a:chart seriesIdx="-4" categoryIdx="5" bldStep="category"/>
                                            </p:graphicEl>
                                          </p:spTgt>
                                        </p:tgtEl>
                                        <p:attrNameLst>
                                          <p:attrName>style.visibility</p:attrName>
                                        </p:attrNameLst>
                                      </p:cBhvr>
                                      <p:to>
                                        <p:strVal val="visible"/>
                                      </p:to>
                                    </p:set>
                                    <p:animEffect transition="in" filter="slide(fromBottom)">
                                      <p:cBhvr>
                                        <p:cTn id="31" dur="500"/>
                                        <p:tgtEl>
                                          <p:spTgt spid="4">
                                            <p:graphicEl>
                                              <a:chart seriesIdx="-4" categoryIdx="5" bldStep="category"/>
                                            </p:graphicEl>
                                          </p:spTgt>
                                        </p:tgtEl>
                                      </p:cBhvr>
                                    </p:animEffect>
                                  </p:childTnLst>
                                </p:cTn>
                              </p:par>
                            </p:childTnLst>
                          </p:cTn>
                        </p:par>
                        <p:par>
                          <p:cTn id="32" fill="hold">
                            <p:stCondLst>
                              <p:cond delay="4000"/>
                            </p:stCondLst>
                            <p:childTnLst>
                              <p:par>
                                <p:cTn id="33" presetID="53" presetClass="entr" presetSubtype="16"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p:cTn id="45" dur="500" fill="hold"/>
                                        <p:tgtEl>
                                          <p:spTgt spid="55"/>
                                        </p:tgtEl>
                                        <p:attrNameLst>
                                          <p:attrName>ppt_w</p:attrName>
                                        </p:attrNameLst>
                                      </p:cBhvr>
                                      <p:tavLst>
                                        <p:tav tm="0">
                                          <p:val>
                                            <p:fltVal val="0"/>
                                          </p:val>
                                        </p:tav>
                                        <p:tav tm="100000">
                                          <p:val>
                                            <p:strVal val="#ppt_w"/>
                                          </p:val>
                                        </p:tav>
                                      </p:tavLst>
                                    </p:anim>
                                    <p:anim calcmode="lin" valueType="num">
                                      <p:cBhvr>
                                        <p:cTn id="46" dur="500" fill="hold"/>
                                        <p:tgtEl>
                                          <p:spTgt spid="55"/>
                                        </p:tgtEl>
                                        <p:attrNameLst>
                                          <p:attrName>ppt_h</p:attrName>
                                        </p:attrNameLst>
                                      </p:cBhvr>
                                      <p:tavLst>
                                        <p:tav tm="0">
                                          <p:val>
                                            <p:fltVal val="0"/>
                                          </p:val>
                                        </p:tav>
                                        <p:tav tm="100000">
                                          <p:val>
                                            <p:strVal val="#ppt_h"/>
                                          </p:val>
                                        </p:tav>
                                      </p:tavLst>
                                    </p:anim>
                                    <p:animEffect transition="in" filter="fade">
                                      <p:cBhvr>
                                        <p:cTn id="47" dur="500"/>
                                        <p:tgtEl>
                                          <p:spTgt spid="5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p:cTn id="55" dur="500" fill="hold"/>
                                        <p:tgtEl>
                                          <p:spTgt spid="63"/>
                                        </p:tgtEl>
                                        <p:attrNameLst>
                                          <p:attrName>ppt_w</p:attrName>
                                        </p:attrNameLst>
                                      </p:cBhvr>
                                      <p:tavLst>
                                        <p:tav tm="0">
                                          <p:val>
                                            <p:fltVal val="0"/>
                                          </p:val>
                                        </p:tav>
                                        <p:tav tm="100000">
                                          <p:val>
                                            <p:strVal val="#ppt_w"/>
                                          </p:val>
                                        </p:tav>
                                      </p:tavLst>
                                    </p:anim>
                                    <p:anim calcmode="lin" valueType="num">
                                      <p:cBhvr>
                                        <p:cTn id="56" dur="500" fill="hold"/>
                                        <p:tgtEl>
                                          <p:spTgt spid="63"/>
                                        </p:tgtEl>
                                        <p:attrNameLst>
                                          <p:attrName>ppt_h</p:attrName>
                                        </p:attrNameLst>
                                      </p:cBhvr>
                                      <p:tavLst>
                                        <p:tav tm="0">
                                          <p:val>
                                            <p:fltVal val="0"/>
                                          </p:val>
                                        </p:tav>
                                        <p:tav tm="100000">
                                          <p:val>
                                            <p:strVal val="#ppt_h"/>
                                          </p:val>
                                        </p:tav>
                                      </p:tavLst>
                                    </p:anim>
                                    <p:animEffect transition="in" filter="fade">
                                      <p:cBhvr>
                                        <p:cTn id="57" dur="500"/>
                                        <p:tgtEl>
                                          <p:spTgt spid="6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 calcmode="lin" valueType="num">
                                      <p:cBhvr>
                                        <p:cTn id="60" dur="500" fill="hold"/>
                                        <p:tgtEl>
                                          <p:spTgt spid="68"/>
                                        </p:tgtEl>
                                        <p:attrNameLst>
                                          <p:attrName>ppt_w</p:attrName>
                                        </p:attrNameLst>
                                      </p:cBhvr>
                                      <p:tavLst>
                                        <p:tav tm="0">
                                          <p:val>
                                            <p:fltVal val="0"/>
                                          </p:val>
                                        </p:tav>
                                        <p:tav tm="100000">
                                          <p:val>
                                            <p:strVal val="#ppt_w"/>
                                          </p:val>
                                        </p:tav>
                                      </p:tavLst>
                                    </p:anim>
                                    <p:anim calcmode="lin" valueType="num">
                                      <p:cBhvr>
                                        <p:cTn id="61" dur="500" fill="hold"/>
                                        <p:tgtEl>
                                          <p:spTgt spid="68"/>
                                        </p:tgtEl>
                                        <p:attrNameLst>
                                          <p:attrName>ppt_h</p:attrName>
                                        </p:attrNameLst>
                                      </p:cBhvr>
                                      <p:tavLst>
                                        <p:tav tm="0">
                                          <p:val>
                                            <p:fltVal val="0"/>
                                          </p:val>
                                        </p:tav>
                                        <p:tav tm="100000">
                                          <p:val>
                                            <p:strVal val="#ppt_h"/>
                                          </p:val>
                                        </p:tav>
                                      </p:tavLst>
                                    </p:anim>
                                    <p:animEffect transition="in" filter="fade">
                                      <p:cBhvr>
                                        <p:cTn id="62" dur="500"/>
                                        <p:tgtEl>
                                          <p:spTgt spid="68"/>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left)">
                                      <p:cBhvr>
                                        <p:cTn id="66" dur="500"/>
                                        <p:tgtEl>
                                          <p:spTgt spid="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par>
                                <p:cTn id="70" presetID="22" presetClass="entr" presetSubtype="8" fill="hold"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left)">
                                      <p:cBhvr>
                                        <p:cTn id="72" dur="500"/>
                                        <p:tgtEl>
                                          <p:spTgt spid="52"/>
                                        </p:tgtEl>
                                      </p:cBhvr>
                                    </p:animEffect>
                                  </p:childTnLst>
                                </p:cTn>
                              </p:par>
                              <p:par>
                                <p:cTn id="73" presetID="22" presetClass="entr" presetSubtype="8"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left)">
                                      <p:cBhvr>
                                        <p:cTn id="75" dur="500"/>
                                        <p:tgtEl>
                                          <p:spTgt spid="56"/>
                                        </p:tgtEl>
                                      </p:cBhvr>
                                    </p:animEffect>
                                  </p:childTnLst>
                                </p:cTn>
                              </p:par>
                              <p:par>
                                <p:cTn id="76" presetID="22" presetClass="entr" presetSubtype="8"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wipe(left)">
                                      <p:cBhvr>
                                        <p:cTn id="78" dur="500"/>
                                        <p:tgtEl>
                                          <p:spTgt spid="60"/>
                                        </p:tgtEl>
                                      </p:cBhvr>
                                    </p:animEffect>
                                  </p:childTnLst>
                                </p:cTn>
                              </p:par>
                              <p:par>
                                <p:cTn id="79" presetID="22" presetClass="entr" presetSubtype="8"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wipe(left)">
                                      <p:cBhvr>
                                        <p:cTn id="81" dur="500"/>
                                        <p:tgtEl>
                                          <p:spTgt spid="64"/>
                                        </p:tgtEl>
                                      </p:cBhvr>
                                    </p:animEffect>
                                  </p:childTnLst>
                                </p:cTn>
                              </p:par>
                              <p:par>
                                <p:cTn id="82" presetID="22" presetClass="entr" presetSubtype="8" fill="hold" nodeType="with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wipe(left)">
                                      <p:cBhvr>
                                        <p:cTn id="8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P spid="5" grpId="0" animBg="1"/>
      <p:bldP spid="6" grpId="0"/>
      <p:bldP spid="25" grpId="0"/>
      <p:bldP spid="51" grpId="0" animBg="1"/>
      <p:bldP spid="55" grpId="0" animBg="1"/>
      <p:bldP spid="59" grpId="0" animBg="1"/>
      <p:bldP spid="63" grpId="0" animBg="1"/>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AFB2A82-5C47-4082-84E1-C38BE9CC7D50}"/>
              </a:ext>
            </a:extLst>
          </p:cNvPr>
          <p:cNvPicPr>
            <a:picLocks noGrp="1" noChangeAspect="1"/>
          </p:cNvPicPr>
          <p:nvPr>
            <p:ph type="pic" sz="quarter" idx="10"/>
          </p:nvPr>
        </p:nvPicPr>
        <p:blipFill>
          <a:blip r:embed="rId2"/>
          <a:srcRect l="6673" r="6673"/>
          <a:stretch>
            <a:fillRect/>
          </a:stretch>
        </p:blipFill>
        <p:spPr/>
      </p:pic>
      <p:sp>
        <p:nvSpPr>
          <p:cNvPr id="7" name="TextBox 6">
            <a:extLst>
              <a:ext uri="{FF2B5EF4-FFF2-40B4-BE49-F238E27FC236}">
                <a16:creationId xmlns:a16="http://schemas.microsoft.com/office/drawing/2014/main" id="{28AABB36-E711-43FB-87E5-E1EAE80EA266}"/>
              </a:ext>
            </a:extLst>
          </p:cNvPr>
          <p:cNvSpPr txBox="1"/>
          <p:nvPr/>
        </p:nvSpPr>
        <p:spPr>
          <a:xfrm>
            <a:off x="6048955" y="4201379"/>
            <a:ext cx="4236595" cy="2001830"/>
          </a:xfrm>
          <a:prstGeom prst="rect">
            <a:avLst/>
          </a:prstGeom>
          <a:noFill/>
        </p:spPr>
        <p:txBody>
          <a:bodyPr wrap="square" rtlCol="0">
            <a:spAutoFit/>
          </a:bodyPr>
          <a:lstStyle/>
          <a:p>
            <a:pPr algn="just">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Lorem ipsum dolor sit amet, consectetur adipiscing elit, sed do eiusmod tempor incididunt ut labore et dolore magna aliqua.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Lorem ipsum dolor sit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sed do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eiusmod</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tempor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incididunt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labore</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et dolore magna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aliqua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t>
            </a:r>
            <a:endPar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TextBox 7">
            <a:extLst>
              <a:ext uri="{FF2B5EF4-FFF2-40B4-BE49-F238E27FC236}">
                <a16:creationId xmlns:a16="http://schemas.microsoft.com/office/drawing/2014/main" id="{72D7EB44-E1A9-4FA8-AFE0-A2AA1B3C88E4}"/>
              </a:ext>
            </a:extLst>
          </p:cNvPr>
          <p:cNvSpPr txBox="1"/>
          <p:nvPr/>
        </p:nvSpPr>
        <p:spPr>
          <a:xfrm>
            <a:off x="7146982" y="3370304"/>
            <a:ext cx="3016193" cy="893834"/>
          </a:xfrm>
          <a:prstGeom prst="rect">
            <a:avLst/>
          </a:prstGeom>
          <a:noFill/>
        </p:spPr>
        <p:txBody>
          <a:bodyPr wrap="square" rtlCol="0">
            <a:spAutoFit/>
          </a:bodyPr>
          <a:lstStyle/>
          <a:p>
            <a:pPr algn="just">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a:t>
            </a:r>
          </a:p>
        </p:txBody>
      </p:sp>
      <p:grpSp>
        <p:nvGrpSpPr>
          <p:cNvPr id="13" name="Group 12">
            <a:extLst>
              <a:ext uri="{FF2B5EF4-FFF2-40B4-BE49-F238E27FC236}">
                <a16:creationId xmlns:a16="http://schemas.microsoft.com/office/drawing/2014/main" id="{F187A82B-1318-4B07-ACD9-B464D779F4C7}"/>
              </a:ext>
            </a:extLst>
          </p:cNvPr>
          <p:cNvGrpSpPr/>
          <p:nvPr/>
        </p:nvGrpSpPr>
        <p:grpSpPr>
          <a:xfrm>
            <a:off x="6315075" y="3471066"/>
            <a:ext cx="542925" cy="529434"/>
            <a:chOff x="6096000" y="3271041"/>
            <a:chExt cx="591866" cy="592106"/>
          </a:xfrm>
        </p:grpSpPr>
        <p:sp>
          <p:nvSpPr>
            <p:cNvPr id="10" name="Shape 18996">
              <a:extLst>
                <a:ext uri="{FF2B5EF4-FFF2-40B4-BE49-F238E27FC236}">
                  <a16:creationId xmlns:a16="http://schemas.microsoft.com/office/drawing/2014/main" id="{A8F7036A-6CA2-4AE9-8212-B9E1CB9714FF}"/>
                </a:ext>
              </a:extLst>
            </p:cNvPr>
            <p:cNvSpPr/>
            <p:nvPr/>
          </p:nvSpPr>
          <p:spPr>
            <a:xfrm>
              <a:off x="6096000" y="3271041"/>
              <a:ext cx="591866" cy="209645"/>
            </a:xfrm>
            <a:custGeom>
              <a:avLst/>
              <a:gdLst/>
              <a:ahLst/>
              <a:cxnLst>
                <a:cxn ang="0">
                  <a:pos x="wd2" y="hd2"/>
                </a:cxn>
                <a:cxn ang="5400000">
                  <a:pos x="wd2" y="hd2"/>
                </a:cxn>
                <a:cxn ang="10800000">
                  <a:pos x="wd2" y="hd2"/>
                </a:cxn>
                <a:cxn ang="16200000">
                  <a:pos x="wd2" y="hd2"/>
                </a:cxn>
              </a:cxnLst>
              <a:rect l="0" t="0" r="r" b="b"/>
              <a:pathLst>
                <a:path w="21600" h="21600" extrusionOk="0">
                  <a:moveTo>
                    <a:pt x="2217" y="21600"/>
                  </a:moveTo>
                  <a:lnTo>
                    <a:pt x="19383" y="21600"/>
                  </a:lnTo>
                  <a:cubicBezTo>
                    <a:pt x="19811" y="21600"/>
                    <a:pt x="20160" y="20515"/>
                    <a:pt x="20160" y="19201"/>
                  </a:cubicBezTo>
                  <a:lnTo>
                    <a:pt x="21600" y="19201"/>
                  </a:lnTo>
                  <a:lnTo>
                    <a:pt x="21600" y="14400"/>
                  </a:lnTo>
                  <a:lnTo>
                    <a:pt x="10800" y="0"/>
                  </a:lnTo>
                  <a:lnTo>
                    <a:pt x="0" y="14400"/>
                  </a:lnTo>
                  <a:lnTo>
                    <a:pt x="0" y="19201"/>
                  </a:lnTo>
                  <a:lnTo>
                    <a:pt x="1440" y="19201"/>
                  </a:lnTo>
                  <a:cubicBezTo>
                    <a:pt x="1440" y="20515"/>
                    <a:pt x="1789" y="21600"/>
                    <a:pt x="2217" y="21600"/>
                  </a:cubicBezTo>
                  <a:close/>
                </a:path>
              </a:pathLst>
            </a:custGeom>
            <a:solidFill>
              <a:schemeClr val="accent2"/>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Shape 18997">
              <a:extLst>
                <a:ext uri="{FF2B5EF4-FFF2-40B4-BE49-F238E27FC236}">
                  <a16:creationId xmlns:a16="http://schemas.microsoft.com/office/drawing/2014/main" id="{9B6B2BA9-A203-4BFE-94D6-81068EF0DBC5}"/>
                </a:ext>
              </a:extLst>
            </p:cNvPr>
            <p:cNvSpPr/>
            <p:nvPr/>
          </p:nvSpPr>
          <p:spPr>
            <a:xfrm>
              <a:off x="6096000" y="3793271"/>
              <a:ext cx="591866" cy="69876"/>
            </a:xfrm>
            <a:custGeom>
              <a:avLst/>
              <a:gdLst/>
              <a:ahLst/>
              <a:cxnLst>
                <a:cxn ang="0">
                  <a:pos x="wd2" y="hd2"/>
                </a:cxn>
                <a:cxn ang="5400000">
                  <a:pos x="wd2" y="hd2"/>
                </a:cxn>
                <a:cxn ang="10800000">
                  <a:pos x="wd2" y="hd2"/>
                </a:cxn>
                <a:cxn ang="16200000">
                  <a:pos x="wd2" y="hd2"/>
                </a:cxn>
              </a:cxnLst>
              <a:rect l="0" t="0" r="r" b="b"/>
              <a:pathLst>
                <a:path w="21600" h="21600" extrusionOk="0">
                  <a:moveTo>
                    <a:pt x="21600" y="7195"/>
                  </a:moveTo>
                  <a:cubicBezTo>
                    <a:pt x="21600" y="3252"/>
                    <a:pt x="21251" y="0"/>
                    <a:pt x="20825" y="0"/>
                  </a:cubicBezTo>
                  <a:lnTo>
                    <a:pt x="775" y="0"/>
                  </a:lnTo>
                  <a:cubicBezTo>
                    <a:pt x="349" y="0"/>
                    <a:pt x="0" y="3252"/>
                    <a:pt x="0" y="7195"/>
                  </a:cubicBezTo>
                  <a:lnTo>
                    <a:pt x="0" y="21600"/>
                  </a:lnTo>
                  <a:lnTo>
                    <a:pt x="21600" y="21600"/>
                  </a:lnTo>
                  <a:cubicBezTo>
                    <a:pt x="21600" y="21600"/>
                    <a:pt x="21600" y="7195"/>
                    <a:pt x="21600" y="7195"/>
                  </a:cubicBezTo>
                  <a:close/>
                </a:path>
              </a:pathLst>
            </a:custGeom>
            <a:solidFill>
              <a:schemeClr val="accent2"/>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2" name="Shape 18998">
              <a:extLst>
                <a:ext uri="{FF2B5EF4-FFF2-40B4-BE49-F238E27FC236}">
                  <a16:creationId xmlns:a16="http://schemas.microsoft.com/office/drawing/2014/main" id="{374329EF-2D2D-4487-BE88-16F1B8BB217E}"/>
                </a:ext>
              </a:extLst>
            </p:cNvPr>
            <p:cNvSpPr/>
            <p:nvPr/>
          </p:nvSpPr>
          <p:spPr>
            <a:xfrm>
              <a:off x="6134775" y="3467100"/>
              <a:ext cx="512974" cy="326171"/>
            </a:xfrm>
            <a:custGeom>
              <a:avLst/>
              <a:gdLst/>
              <a:ahLst/>
              <a:cxnLst>
                <a:cxn ang="0">
                  <a:pos x="wd2" y="hd2"/>
                </a:cxn>
                <a:cxn ang="5400000">
                  <a:pos x="wd2" y="hd2"/>
                </a:cxn>
                <a:cxn ang="10800000">
                  <a:pos x="wd2" y="hd2"/>
                </a:cxn>
                <a:cxn ang="16200000">
                  <a:pos x="wd2" y="hd2"/>
                </a:cxn>
              </a:cxnLst>
              <a:rect l="0" t="0" r="r" b="b"/>
              <a:pathLst>
                <a:path w="21600" h="21600" extrusionOk="0">
                  <a:moveTo>
                    <a:pt x="1661" y="0"/>
                  </a:moveTo>
                  <a:lnTo>
                    <a:pt x="1661" y="18517"/>
                  </a:lnTo>
                  <a:lnTo>
                    <a:pt x="897" y="18517"/>
                  </a:lnTo>
                  <a:cubicBezTo>
                    <a:pt x="403" y="18517"/>
                    <a:pt x="0" y="19216"/>
                    <a:pt x="0" y="20059"/>
                  </a:cubicBezTo>
                  <a:lnTo>
                    <a:pt x="0" y="21600"/>
                  </a:lnTo>
                  <a:lnTo>
                    <a:pt x="21600" y="21600"/>
                  </a:lnTo>
                  <a:lnTo>
                    <a:pt x="21600" y="20059"/>
                  </a:lnTo>
                  <a:cubicBezTo>
                    <a:pt x="21600" y="19216"/>
                    <a:pt x="21197" y="18517"/>
                    <a:pt x="20703" y="18517"/>
                  </a:cubicBezTo>
                  <a:lnTo>
                    <a:pt x="19939" y="18517"/>
                  </a:lnTo>
                  <a:lnTo>
                    <a:pt x="19939" y="0"/>
                  </a:lnTo>
                  <a:lnTo>
                    <a:pt x="16614" y="0"/>
                  </a:lnTo>
                  <a:lnTo>
                    <a:pt x="16614" y="18517"/>
                  </a:lnTo>
                  <a:lnTo>
                    <a:pt x="14954" y="18517"/>
                  </a:lnTo>
                  <a:lnTo>
                    <a:pt x="14954" y="0"/>
                  </a:lnTo>
                  <a:lnTo>
                    <a:pt x="11632" y="0"/>
                  </a:lnTo>
                  <a:lnTo>
                    <a:pt x="11632" y="18517"/>
                  </a:lnTo>
                  <a:lnTo>
                    <a:pt x="9968" y="18517"/>
                  </a:lnTo>
                  <a:lnTo>
                    <a:pt x="9968" y="0"/>
                  </a:lnTo>
                  <a:lnTo>
                    <a:pt x="6647" y="0"/>
                  </a:lnTo>
                  <a:lnTo>
                    <a:pt x="6647" y="18517"/>
                  </a:lnTo>
                  <a:lnTo>
                    <a:pt x="4986" y="18517"/>
                  </a:lnTo>
                  <a:lnTo>
                    <a:pt x="4986" y="0"/>
                  </a:lnTo>
                  <a:cubicBezTo>
                    <a:pt x="4986" y="0"/>
                    <a:pt x="1661" y="0"/>
                    <a:pt x="1661" y="0"/>
                  </a:cubicBezTo>
                  <a:close/>
                </a:path>
              </a:pathLst>
            </a:custGeom>
            <a:solidFill>
              <a:schemeClr val="accent2"/>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Tree>
    <p:extLst>
      <p:ext uri="{BB962C8B-B14F-4D97-AF65-F5344CB8AC3E}">
        <p14:creationId xmlns:p14="http://schemas.microsoft.com/office/powerpoint/2010/main" val="479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AE04AB5-84FB-4D73-A41B-7C49B5F24D93}"/>
              </a:ext>
            </a:extLst>
          </p:cNvPr>
          <p:cNvPicPr>
            <a:picLocks noGrp="1" noChangeAspect="1"/>
          </p:cNvPicPr>
          <p:nvPr>
            <p:ph type="pic" sz="quarter" idx="10"/>
          </p:nvPr>
        </p:nvPicPr>
        <p:blipFill>
          <a:blip r:embed="rId2"/>
          <a:srcRect t="21074" b="21074"/>
          <a:stretch>
            <a:fillRect/>
          </a:stretch>
        </p:blipFill>
        <p:spPr/>
      </p:pic>
      <p:sp>
        <p:nvSpPr>
          <p:cNvPr id="5" name="TextBox 4">
            <a:extLst>
              <a:ext uri="{FF2B5EF4-FFF2-40B4-BE49-F238E27FC236}">
                <a16:creationId xmlns:a16="http://schemas.microsoft.com/office/drawing/2014/main" id="{EDEB4FF6-2A9D-4709-B97E-D300A4AE0273}"/>
              </a:ext>
            </a:extLst>
          </p:cNvPr>
          <p:cNvSpPr txBox="1"/>
          <p:nvPr/>
        </p:nvSpPr>
        <p:spPr>
          <a:xfrm>
            <a:off x="6001330" y="4514245"/>
            <a:ext cx="4236595" cy="1724831"/>
          </a:xfrm>
          <a:prstGeom prst="rect">
            <a:avLst/>
          </a:prstGeom>
          <a:noFill/>
        </p:spPr>
        <p:txBody>
          <a:bodyPr wrap="square" rtlCol="0">
            <a:spAutoFit/>
          </a:bodyPr>
          <a:lstStyle/>
          <a:p>
            <a:pPr algn="just">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Lorem ipsum dolor sit amet, consectetur adipiscing elit, sed do eiusmod tempor incididunt ut labore et dolore magna aliqua.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Lorem ipsum dolor sit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sed do</a:t>
            </a:r>
            <a:endPar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7" name="Group 6">
            <a:extLst>
              <a:ext uri="{FF2B5EF4-FFF2-40B4-BE49-F238E27FC236}">
                <a16:creationId xmlns:a16="http://schemas.microsoft.com/office/drawing/2014/main" id="{C4D66A20-792C-4860-8D29-720897C0C35B}"/>
              </a:ext>
            </a:extLst>
          </p:cNvPr>
          <p:cNvGrpSpPr/>
          <p:nvPr/>
        </p:nvGrpSpPr>
        <p:grpSpPr>
          <a:xfrm>
            <a:off x="5039728" y="5795404"/>
            <a:ext cx="494297" cy="443672"/>
            <a:chOff x="6096000" y="3271041"/>
            <a:chExt cx="591866" cy="592106"/>
          </a:xfrm>
        </p:grpSpPr>
        <p:sp>
          <p:nvSpPr>
            <p:cNvPr id="8" name="Shape 18996">
              <a:extLst>
                <a:ext uri="{FF2B5EF4-FFF2-40B4-BE49-F238E27FC236}">
                  <a16:creationId xmlns:a16="http://schemas.microsoft.com/office/drawing/2014/main" id="{0C94BBEB-F4E3-4943-8F5E-6A1074CE3062}"/>
                </a:ext>
              </a:extLst>
            </p:cNvPr>
            <p:cNvSpPr/>
            <p:nvPr/>
          </p:nvSpPr>
          <p:spPr>
            <a:xfrm>
              <a:off x="6096000" y="3271041"/>
              <a:ext cx="591866" cy="209645"/>
            </a:xfrm>
            <a:custGeom>
              <a:avLst/>
              <a:gdLst/>
              <a:ahLst/>
              <a:cxnLst>
                <a:cxn ang="0">
                  <a:pos x="wd2" y="hd2"/>
                </a:cxn>
                <a:cxn ang="5400000">
                  <a:pos x="wd2" y="hd2"/>
                </a:cxn>
                <a:cxn ang="10800000">
                  <a:pos x="wd2" y="hd2"/>
                </a:cxn>
                <a:cxn ang="16200000">
                  <a:pos x="wd2" y="hd2"/>
                </a:cxn>
              </a:cxnLst>
              <a:rect l="0" t="0" r="r" b="b"/>
              <a:pathLst>
                <a:path w="21600" h="21600" extrusionOk="0">
                  <a:moveTo>
                    <a:pt x="2217" y="21600"/>
                  </a:moveTo>
                  <a:lnTo>
                    <a:pt x="19383" y="21600"/>
                  </a:lnTo>
                  <a:cubicBezTo>
                    <a:pt x="19811" y="21600"/>
                    <a:pt x="20160" y="20515"/>
                    <a:pt x="20160" y="19201"/>
                  </a:cubicBezTo>
                  <a:lnTo>
                    <a:pt x="21600" y="19201"/>
                  </a:lnTo>
                  <a:lnTo>
                    <a:pt x="21600" y="14400"/>
                  </a:lnTo>
                  <a:lnTo>
                    <a:pt x="10800" y="0"/>
                  </a:lnTo>
                  <a:lnTo>
                    <a:pt x="0" y="14400"/>
                  </a:lnTo>
                  <a:lnTo>
                    <a:pt x="0" y="19201"/>
                  </a:lnTo>
                  <a:lnTo>
                    <a:pt x="1440" y="19201"/>
                  </a:lnTo>
                  <a:cubicBezTo>
                    <a:pt x="1440" y="20515"/>
                    <a:pt x="1789" y="21600"/>
                    <a:pt x="2217" y="21600"/>
                  </a:cubicBezTo>
                  <a:close/>
                </a:path>
              </a:pathLst>
            </a:custGeom>
            <a:solidFill>
              <a:schemeClr val="accent2"/>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18997">
              <a:extLst>
                <a:ext uri="{FF2B5EF4-FFF2-40B4-BE49-F238E27FC236}">
                  <a16:creationId xmlns:a16="http://schemas.microsoft.com/office/drawing/2014/main" id="{09DAAF41-D7F1-4EDE-B45B-31F77A341B48}"/>
                </a:ext>
              </a:extLst>
            </p:cNvPr>
            <p:cNvSpPr/>
            <p:nvPr/>
          </p:nvSpPr>
          <p:spPr>
            <a:xfrm>
              <a:off x="6096000" y="3793271"/>
              <a:ext cx="591866" cy="69876"/>
            </a:xfrm>
            <a:custGeom>
              <a:avLst/>
              <a:gdLst/>
              <a:ahLst/>
              <a:cxnLst>
                <a:cxn ang="0">
                  <a:pos x="wd2" y="hd2"/>
                </a:cxn>
                <a:cxn ang="5400000">
                  <a:pos x="wd2" y="hd2"/>
                </a:cxn>
                <a:cxn ang="10800000">
                  <a:pos x="wd2" y="hd2"/>
                </a:cxn>
                <a:cxn ang="16200000">
                  <a:pos x="wd2" y="hd2"/>
                </a:cxn>
              </a:cxnLst>
              <a:rect l="0" t="0" r="r" b="b"/>
              <a:pathLst>
                <a:path w="21600" h="21600" extrusionOk="0">
                  <a:moveTo>
                    <a:pt x="21600" y="7195"/>
                  </a:moveTo>
                  <a:cubicBezTo>
                    <a:pt x="21600" y="3252"/>
                    <a:pt x="21251" y="0"/>
                    <a:pt x="20825" y="0"/>
                  </a:cubicBezTo>
                  <a:lnTo>
                    <a:pt x="775" y="0"/>
                  </a:lnTo>
                  <a:cubicBezTo>
                    <a:pt x="349" y="0"/>
                    <a:pt x="0" y="3252"/>
                    <a:pt x="0" y="7195"/>
                  </a:cubicBezTo>
                  <a:lnTo>
                    <a:pt x="0" y="21600"/>
                  </a:lnTo>
                  <a:lnTo>
                    <a:pt x="21600" y="21600"/>
                  </a:lnTo>
                  <a:cubicBezTo>
                    <a:pt x="21600" y="21600"/>
                    <a:pt x="21600" y="7195"/>
                    <a:pt x="21600" y="7195"/>
                  </a:cubicBezTo>
                  <a:close/>
                </a:path>
              </a:pathLst>
            </a:custGeom>
            <a:solidFill>
              <a:schemeClr val="accent2"/>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18998">
              <a:extLst>
                <a:ext uri="{FF2B5EF4-FFF2-40B4-BE49-F238E27FC236}">
                  <a16:creationId xmlns:a16="http://schemas.microsoft.com/office/drawing/2014/main" id="{EAC4B20A-AF69-4327-A919-1F1EBD52E1B5}"/>
                </a:ext>
              </a:extLst>
            </p:cNvPr>
            <p:cNvSpPr/>
            <p:nvPr/>
          </p:nvSpPr>
          <p:spPr>
            <a:xfrm>
              <a:off x="6134775" y="3467100"/>
              <a:ext cx="512974" cy="326171"/>
            </a:xfrm>
            <a:custGeom>
              <a:avLst/>
              <a:gdLst/>
              <a:ahLst/>
              <a:cxnLst>
                <a:cxn ang="0">
                  <a:pos x="wd2" y="hd2"/>
                </a:cxn>
                <a:cxn ang="5400000">
                  <a:pos x="wd2" y="hd2"/>
                </a:cxn>
                <a:cxn ang="10800000">
                  <a:pos x="wd2" y="hd2"/>
                </a:cxn>
                <a:cxn ang="16200000">
                  <a:pos x="wd2" y="hd2"/>
                </a:cxn>
              </a:cxnLst>
              <a:rect l="0" t="0" r="r" b="b"/>
              <a:pathLst>
                <a:path w="21600" h="21600" extrusionOk="0">
                  <a:moveTo>
                    <a:pt x="1661" y="0"/>
                  </a:moveTo>
                  <a:lnTo>
                    <a:pt x="1661" y="18517"/>
                  </a:lnTo>
                  <a:lnTo>
                    <a:pt x="897" y="18517"/>
                  </a:lnTo>
                  <a:cubicBezTo>
                    <a:pt x="403" y="18517"/>
                    <a:pt x="0" y="19216"/>
                    <a:pt x="0" y="20059"/>
                  </a:cubicBezTo>
                  <a:lnTo>
                    <a:pt x="0" y="21600"/>
                  </a:lnTo>
                  <a:lnTo>
                    <a:pt x="21600" y="21600"/>
                  </a:lnTo>
                  <a:lnTo>
                    <a:pt x="21600" y="20059"/>
                  </a:lnTo>
                  <a:cubicBezTo>
                    <a:pt x="21600" y="19216"/>
                    <a:pt x="21197" y="18517"/>
                    <a:pt x="20703" y="18517"/>
                  </a:cubicBezTo>
                  <a:lnTo>
                    <a:pt x="19939" y="18517"/>
                  </a:lnTo>
                  <a:lnTo>
                    <a:pt x="19939" y="0"/>
                  </a:lnTo>
                  <a:lnTo>
                    <a:pt x="16614" y="0"/>
                  </a:lnTo>
                  <a:lnTo>
                    <a:pt x="16614" y="18517"/>
                  </a:lnTo>
                  <a:lnTo>
                    <a:pt x="14954" y="18517"/>
                  </a:lnTo>
                  <a:lnTo>
                    <a:pt x="14954" y="0"/>
                  </a:lnTo>
                  <a:lnTo>
                    <a:pt x="11632" y="0"/>
                  </a:lnTo>
                  <a:lnTo>
                    <a:pt x="11632" y="18517"/>
                  </a:lnTo>
                  <a:lnTo>
                    <a:pt x="9968" y="18517"/>
                  </a:lnTo>
                  <a:lnTo>
                    <a:pt x="9968" y="0"/>
                  </a:lnTo>
                  <a:lnTo>
                    <a:pt x="6647" y="0"/>
                  </a:lnTo>
                  <a:lnTo>
                    <a:pt x="6647" y="18517"/>
                  </a:lnTo>
                  <a:lnTo>
                    <a:pt x="4986" y="18517"/>
                  </a:lnTo>
                  <a:lnTo>
                    <a:pt x="4986" y="0"/>
                  </a:lnTo>
                  <a:cubicBezTo>
                    <a:pt x="4986" y="0"/>
                    <a:pt x="1661" y="0"/>
                    <a:pt x="1661" y="0"/>
                  </a:cubicBezTo>
                  <a:close/>
                </a:path>
              </a:pathLst>
            </a:custGeom>
            <a:solidFill>
              <a:schemeClr val="accent2"/>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Tree>
    <p:extLst>
      <p:ext uri="{BB962C8B-B14F-4D97-AF65-F5344CB8AC3E}">
        <p14:creationId xmlns:p14="http://schemas.microsoft.com/office/powerpoint/2010/main" val="52431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9307" y="828173"/>
            <a:ext cx="4247493" cy="454025"/>
          </a:xfrm>
        </p:spPr>
        <p:txBody>
          <a:bodyPr/>
          <a:lstStyle/>
          <a:p>
            <a:r>
              <a:rPr lang="ru-RU" dirty="0">
                <a:latin typeface="Playfair Display Black" pitchFamily="2" charset="0"/>
              </a:rPr>
              <a:t>ЗАГОЛОВОК</a:t>
            </a:r>
            <a:endParaRPr lang="en-US" dirty="0">
              <a:latin typeface="Playfair Display Black" pitchFamily="2" charset="0"/>
            </a:endParaRPr>
          </a:p>
        </p:txBody>
      </p:sp>
      <p:sp>
        <p:nvSpPr>
          <p:cNvPr id="41" name="Freeform 26"/>
          <p:cNvSpPr>
            <a:spLocks/>
          </p:cNvSpPr>
          <p:nvPr/>
        </p:nvSpPr>
        <p:spPr bwMode="auto">
          <a:xfrm>
            <a:off x="7242504" y="1803376"/>
            <a:ext cx="2883257" cy="805953"/>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26"/>
          <p:cNvSpPr>
            <a:spLocks/>
          </p:cNvSpPr>
          <p:nvPr/>
        </p:nvSpPr>
        <p:spPr bwMode="auto">
          <a:xfrm flipH="1">
            <a:off x="7479407" y="4711541"/>
            <a:ext cx="2856736" cy="805953"/>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26"/>
          <p:cNvSpPr>
            <a:spLocks/>
          </p:cNvSpPr>
          <p:nvPr/>
        </p:nvSpPr>
        <p:spPr bwMode="auto">
          <a:xfrm flipH="1">
            <a:off x="9076132" y="3092662"/>
            <a:ext cx="2856736" cy="805953"/>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44" name="Freeform 26"/>
          <p:cNvSpPr>
            <a:spLocks/>
          </p:cNvSpPr>
          <p:nvPr/>
        </p:nvSpPr>
        <p:spPr bwMode="auto">
          <a:xfrm>
            <a:off x="5662982" y="3413706"/>
            <a:ext cx="2883257" cy="805953"/>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dirty="0"/>
          </a:p>
        </p:txBody>
      </p:sp>
      <p:grpSp>
        <p:nvGrpSpPr>
          <p:cNvPr id="45" name="Group 44"/>
          <p:cNvGrpSpPr/>
          <p:nvPr/>
        </p:nvGrpSpPr>
        <p:grpSpPr>
          <a:xfrm rot="18810804">
            <a:off x="7862569" y="3706299"/>
            <a:ext cx="1122787" cy="720924"/>
            <a:chOff x="4481513" y="3678059"/>
            <a:chExt cx="1614487" cy="1036638"/>
          </a:xfrm>
        </p:grpSpPr>
        <p:sp>
          <p:nvSpPr>
            <p:cNvPr id="46" name="Rectangle 12"/>
            <p:cNvSpPr>
              <a:spLocks noChangeArrowheads="1"/>
            </p:cNvSpPr>
            <p:nvPr/>
          </p:nvSpPr>
          <p:spPr bwMode="auto">
            <a:xfrm>
              <a:off x="4481513" y="3678059"/>
              <a:ext cx="1614487" cy="344488"/>
            </a:xfrm>
            <a:prstGeom prst="rect">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Rectangle 13"/>
            <p:cNvSpPr>
              <a:spLocks noChangeArrowheads="1"/>
            </p:cNvSpPr>
            <p:nvPr/>
          </p:nvSpPr>
          <p:spPr bwMode="auto">
            <a:xfrm>
              <a:off x="4481513" y="4022546"/>
              <a:ext cx="1614487" cy="3444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Rectangle 14"/>
            <p:cNvSpPr>
              <a:spLocks noChangeArrowheads="1"/>
            </p:cNvSpPr>
            <p:nvPr/>
          </p:nvSpPr>
          <p:spPr bwMode="auto">
            <a:xfrm>
              <a:off x="4481513" y="4367034"/>
              <a:ext cx="1614487" cy="347663"/>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9" name="Group 48"/>
          <p:cNvGrpSpPr/>
          <p:nvPr/>
        </p:nvGrpSpPr>
        <p:grpSpPr>
          <a:xfrm rot="18810804">
            <a:off x="8633191" y="2895680"/>
            <a:ext cx="1122787" cy="717613"/>
            <a:chOff x="6096000" y="3187521"/>
            <a:chExt cx="1614487" cy="1031876"/>
          </a:xfrm>
        </p:grpSpPr>
        <p:sp>
          <p:nvSpPr>
            <p:cNvPr id="50" name="Rectangle 15"/>
            <p:cNvSpPr>
              <a:spLocks noChangeArrowheads="1"/>
            </p:cNvSpPr>
            <p:nvPr/>
          </p:nvSpPr>
          <p:spPr bwMode="auto">
            <a:xfrm>
              <a:off x="6096000" y="3187521"/>
              <a:ext cx="1614487" cy="344488"/>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Rectangle 16"/>
            <p:cNvSpPr>
              <a:spLocks noChangeArrowheads="1"/>
            </p:cNvSpPr>
            <p:nvPr/>
          </p:nvSpPr>
          <p:spPr bwMode="auto">
            <a:xfrm>
              <a:off x="6096000" y="3532009"/>
              <a:ext cx="1614487" cy="3429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Rectangle 17"/>
            <p:cNvSpPr>
              <a:spLocks noChangeArrowheads="1"/>
            </p:cNvSpPr>
            <p:nvPr/>
          </p:nvSpPr>
          <p:spPr bwMode="auto">
            <a:xfrm>
              <a:off x="6096000" y="3874909"/>
              <a:ext cx="1614487" cy="344488"/>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3" name="Group 52"/>
          <p:cNvGrpSpPr/>
          <p:nvPr/>
        </p:nvGrpSpPr>
        <p:grpSpPr>
          <a:xfrm rot="18810804">
            <a:off x="9367728" y="2029343"/>
            <a:ext cx="1290597" cy="720924"/>
            <a:chOff x="7700963" y="3678059"/>
            <a:chExt cx="1855787" cy="1036638"/>
          </a:xfrm>
        </p:grpSpPr>
        <p:sp>
          <p:nvSpPr>
            <p:cNvPr id="54" name="Freeform 7"/>
            <p:cNvSpPr>
              <a:spLocks/>
            </p:cNvSpPr>
            <p:nvPr/>
          </p:nvSpPr>
          <p:spPr bwMode="auto">
            <a:xfrm>
              <a:off x="9224963" y="3678059"/>
              <a:ext cx="331787" cy="1036638"/>
            </a:xfrm>
            <a:custGeom>
              <a:avLst/>
              <a:gdLst>
                <a:gd name="T0" fmla="*/ 0 w 209"/>
                <a:gd name="T1" fmla="*/ 162 h 653"/>
                <a:gd name="T2" fmla="*/ 135 w 209"/>
                <a:gd name="T3" fmla="*/ 0 h 653"/>
                <a:gd name="T4" fmla="*/ 209 w 209"/>
                <a:gd name="T5" fmla="*/ 210 h 653"/>
                <a:gd name="T6" fmla="*/ 209 w 209"/>
                <a:gd name="T7" fmla="*/ 443 h 653"/>
                <a:gd name="T8" fmla="*/ 135 w 209"/>
                <a:gd name="T9" fmla="*/ 653 h 653"/>
                <a:gd name="T10" fmla="*/ 0 w 209"/>
                <a:gd name="T11" fmla="*/ 488 h 653"/>
                <a:gd name="T12" fmla="*/ 0 w 209"/>
                <a:gd name="T13" fmla="*/ 162 h 653"/>
              </a:gdLst>
              <a:ahLst/>
              <a:cxnLst>
                <a:cxn ang="0">
                  <a:pos x="T0" y="T1"/>
                </a:cxn>
                <a:cxn ang="0">
                  <a:pos x="T2" y="T3"/>
                </a:cxn>
                <a:cxn ang="0">
                  <a:pos x="T4" y="T5"/>
                </a:cxn>
                <a:cxn ang="0">
                  <a:pos x="T6" y="T7"/>
                </a:cxn>
                <a:cxn ang="0">
                  <a:pos x="T8" y="T9"/>
                </a:cxn>
                <a:cxn ang="0">
                  <a:pos x="T10" y="T11"/>
                </a:cxn>
                <a:cxn ang="0">
                  <a:pos x="T12" y="T13"/>
                </a:cxn>
              </a:cxnLst>
              <a:rect l="0" t="0" r="r" b="b"/>
              <a:pathLst>
                <a:path w="209" h="653">
                  <a:moveTo>
                    <a:pt x="0" y="162"/>
                  </a:moveTo>
                  <a:lnTo>
                    <a:pt x="135" y="0"/>
                  </a:lnTo>
                  <a:lnTo>
                    <a:pt x="209" y="210"/>
                  </a:lnTo>
                  <a:lnTo>
                    <a:pt x="209" y="443"/>
                  </a:lnTo>
                  <a:lnTo>
                    <a:pt x="135" y="653"/>
                  </a:lnTo>
                  <a:lnTo>
                    <a:pt x="0" y="488"/>
                  </a:lnTo>
                  <a:lnTo>
                    <a:pt x="0" y="162"/>
                  </a:lnTo>
                  <a:close/>
                </a:path>
              </a:pathLst>
            </a:custGeom>
            <a:solidFill>
              <a:srgbClr val="BBA17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8"/>
            <p:cNvSpPr>
              <a:spLocks/>
            </p:cNvSpPr>
            <p:nvPr/>
          </p:nvSpPr>
          <p:spPr bwMode="auto">
            <a:xfrm>
              <a:off x="7700963" y="3678059"/>
              <a:ext cx="1738312" cy="344488"/>
            </a:xfrm>
            <a:custGeom>
              <a:avLst/>
              <a:gdLst>
                <a:gd name="T0" fmla="*/ 1020 w 1095"/>
                <a:gd name="T1" fmla="*/ 217 h 217"/>
                <a:gd name="T2" fmla="*/ 1095 w 1095"/>
                <a:gd name="T3" fmla="*/ 0 h 217"/>
                <a:gd name="T4" fmla="*/ 0 w 1095"/>
                <a:gd name="T5" fmla="*/ 0 h 217"/>
                <a:gd name="T6" fmla="*/ 0 w 1095"/>
                <a:gd name="T7" fmla="*/ 217 h 217"/>
                <a:gd name="T8" fmla="*/ 1020 w 1095"/>
                <a:gd name="T9" fmla="*/ 217 h 217"/>
              </a:gdLst>
              <a:ahLst/>
              <a:cxnLst>
                <a:cxn ang="0">
                  <a:pos x="T0" y="T1"/>
                </a:cxn>
                <a:cxn ang="0">
                  <a:pos x="T2" y="T3"/>
                </a:cxn>
                <a:cxn ang="0">
                  <a:pos x="T4" y="T5"/>
                </a:cxn>
                <a:cxn ang="0">
                  <a:pos x="T6" y="T7"/>
                </a:cxn>
                <a:cxn ang="0">
                  <a:pos x="T8" y="T9"/>
                </a:cxn>
              </a:cxnLst>
              <a:rect l="0" t="0" r="r" b="b"/>
              <a:pathLst>
                <a:path w="1095" h="217">
                  <a:moveTo>
                    <a:pt x="1020" y="217"/>
                  </a:moveTo>
                  <a:lnTo>
                    <a:pt x="1095" y="0"/>
                  </a:lnTo>
                  <a:lnTo>
                    <a:pt x="0" y="0"/>
                  </a:lnTo>
                  <a:lnTo>
                    <a:pt x="0" y="217"/>
                  </a:lnTo>
                  <a:lnTo>
                    <a:pt x="1020" y="217"/>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Rectangle 19"/>
            <p:cNvSpPr>
              <a:spLocks noChangeArrowheads="1"/>
            </p:cNvSpPr>
            <p:nvPr/>
          </p:nvSpPr>
          <p:spPr bwMode="auto">
            <a:xfrm>
              <a:off x="7700963" y="4022546"/>
              <a:ext cx="1619250" cy="34448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20"/>
            <p:cNvSpPr>
              <a:spLocks/>
            </p:cNvSpPr>
            <p:nvPr/>
          </p:nvSpPr>
          <p:spPr bwMode="auto">
            <a:xfrm>
              <a:off x="7700963" y="4367034"/>
              <a:ext cx="1738312" cy="347663"/>
            </a:xfrm>
            <a:custGeom>
              <a:avLst/>
              <a:gdLst>
                <a:gd name="T0" fmla="*/ 1095 w 1095"/>
                <a:gd name="T1" fmla="*/ 219 h 219"/>
                <a:gd name="T2" fmla="*/ 1020 w 1095"/>
                <a:gd name="T3" fmla="*/ 0 h 219"/>
                <a:gd name="T4" fmla="*/ 0 w 1095"/>
                <a:gd name="T5" fmla="*/ 0 h 219"/>
                <a:gd name="T6" fmla="*/ 0 w 1095"/>
                <a:gd name="T7" fmla="*/ 219 h 219"/>
                <a:gd name="T8" fmla="*/ 1095 w 1095"/>
                <a:gd name="T9" fmla="*/ 219 h 219"/>
              </a:gdLst>
              <a:ahLst/>
              <a:cxnLst>
                <a:cxn ang="0">
                  <a:pos x="T0" y="T1"/>
                </a:cxn>
                <a:cxn ang="0">
                  <a:pos x="T2" y="T3"/>
                </a:cxn>
                <a:cxn ang="0">
                  <a:pos x="T4" y="T5"/>
                </a:cxn>
                <a:cxn ang="0">
                  <a:pos x="T6" y="T7"/>
                </a:cxn>
                <a:cxn ang="0">
                  <a:pos x="T8" y="T9"/>
                </a:cxn>
              </a:cxnLst>
              <a:rect l="0" t="0" r="r" b="b"/>
              <a:pathLst>
                <a:path w="1095" h="219">
                  <a:moveTo>
                    <a:pt x="1095" y="219"/>
                  </a:moveTo>
                  <a:lnTo>
                    <a:pt x="1020" y="0"/>
                  </a:lnTo>
                  <a:lnTo>
                    <a:pt x="0" y="0"/>
                  </a:lnTo>
                  <a:lnTo>
                    <a:pt x="0" y="219"/>
                  </a:lnTo>
                  <a:lnTo>
                    <a:pt x="1095" y="21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Oval 21"/>
            <p:cNvSpPr>
              <a:spLocks noChangeArrowheads="1"/>
            </p:cNvSpPr>
            <p:nvPr/>
          </p:nvSpPr>
          <p:spPr bwMode="auto">
            <a:xfrm>
              <a:off x="9398000" y="4049534"/>
              <a:ext cx="82550" cy="293688"/>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rot="18810804">
            <a:off x="6363721" y="4835410"/>
            <a:ext cx="1998273" cy="717613"/>
            <a:chOff x="1608138" y="3187521"/>
            <a:chExt cx="2873375" cy="1031876"/>
          </a:xfrm>
        </p:grpSpPr>
        <p:sp>
          <p:nvSpPr>
            <p:cNvPr id="60" name="Freeform 8"/>
            <p:cNvSpPr>
              <a:spLocks/>
            </p:cNvSpPr>
            <p:nvPr/>
          </p:nvSpPr>
          <p:spPr bwMode="auto">
            <a:xfrm>
              <a:off x="1608138" y="3187521"/>
              <a:ext cx="1490662" cy="1031875"/>
            </a:xfrm>
            <a:custGeom>
              <a:avLst/>
              <a:gdLst>
                <a:gd name="T0" fmla="*/ 793 w 939"/>
                <a:gd name="T1" fmla="*/ 650 h 650"/>
                <a:gd name="T2" fmla="*/ 0 w 939"/>
                <a:gd name="T3" fmla="*/ 326 h 650"/>
                <a:gd name="T4" fmla="*/ 793 w 939"/>
                <a:gd name="T5" fmla="*/ 0 h 650"/>
                <a:gd name="T6" fmla="*/ 939 w 939"/>
                <a:gd name="T7" fmla="*/ 0 h 650"/>
                <a:gd name="T8" fmla="*/ 939 w 939"/>
                <a:gd name="T9" fmla="*/ 650 h 650"/>
                <a:gd name="T10" fmla="*/ 793 w 939"/>
                <a:gd name="T11" fmla="*/ 650 h 650"/>
              </a:gdLst>
              <a:ahLst/>
              <a:cxnLst>
                <a:cxn ang="0">
                  <a:pos x="T0" y="T1"/>
                </a:cxn>
                <a:cxn ang="0">
                  <a:pos x="T2" y="T3"/>
                </a:cxn>
                <a:cxn ang="0">
                  <a:pos x="T4" y="T5"/>
                </a:cxn>
                <a:cxn ang="0">
                  <a:pos x="T6" y="T7"/>
                </a:cxn>
                <a:cxn ang="0">
                  <a:pos x="T8" y="T9"/>
                </a:cxn>
                <a:cxn ang="0">
                  <a:pos x="T10" y="T11"/>
                </a:cxn>
              </a:cxnLst>
              <a:rect l="0" t="0" r="r" b="b"/>
              <a:pathLst>
                <a:path w="939" h="650">
                  <a:moveTo>
                    <a:pt x="793" y="650"/>
                  </a:moveTo>
                  <a:lnTo>
                    <a:pt x="0" y="326"/>
                  </a:lnTo>
                  <a:lnTo>
                    <a:pt x="793" y="0"/>
                  </a:lnTo>
                  <a:lnTo>
                    <a:pt x="939" y="0"/>
                  </a:lnTo>
                  <a:lnTo>
                    <a:pt x="939" y="650"/>
                  </a:lnTo>
                  <a:lnTo>
                    <a:pt x="793" y="650"/>
                  </a:lnTo>
                  <a:close/>
                </a:path>
              </a:pathLst>
            </a:custGeom>
            <a:solidFill>
              <a:srgbClr val="D4AC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9"/>
            <p:cNvSpPr>
              <a:spLocks/>
            </p:cNvSpPr>
            <p:nvPr/>
          </p:nvSpPr>
          <p:spPr bwMode="auto">
            <a:xfrm>
              <a:off x="2738438" y="3187521"/>
              <a:ext cx="1743075" cy="344488"/>
            </a:xfrm>
            <a:custGeom>
              <a:avLst/>
              <a:gdLst>
                <a:gd name="T0" fmla="*/ 464 w 464"/>
                <a:gd name="T1" fmla="*/ 0 h 91"/>
                <a:gd name="T2" fmla="*/ 41 w 464"/>
                <a:gd name="T3" fmla="*/ 0 h 91"/>
                <a:gd name="T4" fmla="*/ 16 w 464"/>
                <a:gd name="T5" fmla="*/ 14 h 91"/>
                <a:gd name="T6" fmla="*/ 5 w 464"/>
                <a:gd name="T7" fmla="*/ 31 h 91"/>
                <a:gd name="T8" fmla="*/ 5 w 464"/>
                <a:gd name="T9" fmla="*/ 59 h 91"/>
                <a:gd name="T10" fmla="*/ 16 w 464"/>
                <a:gd name="T11" fmla="*/ 77 h 91"/>
                <a:gd name="T12" fmla="*/ 41 w 464"/>
                <a:gd name="T13" fmla="*/ 91 h 91"/>
                <a:gd name="T14" fmla="*/ 464 w 464"/>
                <a:gd name="T15" fmla="*/ 91 h 91"/>
                <a:gd name="T16" fmla="*/ 464 w 464"/>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91">
                  <a:moveTo>
                    <a:pt x="464" y="0"/>
                  </a:moveTo>
                  <a:cubicBezTo>
                    <a:pt x="41" y="0"/>
                    <a:pt x="41" y="0"/>
                    <a:pt x="41" y="0"/>
                  </a:cubicBezTo>
                  <a:cubicBezTo>
                    <a:pt x="32" y="0"/>
                    <a:pt x="21" y="6"/>
                    <a:pt x="16" y="14"/>
                  </a:cubicBezTo>
                  <a:cubicBezTo>
                    <a:pt x="5" y="31"/>
                    <a:pt x="5" y="31"/>
                    <a:pt x="5" y="31"/>
                  </a:cubicBezTo>
                  <a:cubicBezTo>
                    <a:pt x="0" y="39"/>
                    <a:pt x="0" y="52"/>
                    <a:pt x="5" y="59"/>
                  </a:cubicBezTo>
                  <a:cubicBezTo>
                    <a:pt x="16" y="77"/>
                    <a:pt x="16" y="77"/>
                    <a:pt x="16" y="77"/>
                  </a:cubicBezTo>
                  <a:cubicBezTo>
                    <a:pt x="21" y="85"/>
                    <a:pt x="32" y="91"/>
                    <a:pt x="41" y="91"/>
                  </a:cubicBezTo>
                  <a:cubicBezTo>
                    <a:pt x="464" y="91"/>
                    <a:pt x="464" y="91"/>
                    <a:pt x="464" y="91"/>
                  </a:cubicBezTo>
                  <a:lnTo>
                    <a:pt x="464" y="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10"/>
            <p:cNvSpPr>
              <a:spLocks/>
            </p:cNvSpPr>
            <p:nvPr/>
          </p:nvSpPr>
          <p:spPr bwMode="auto">
            <a:xfrm>
              <a:off x="2738438" y="3532009"/>
              <a:ext cx="1743075" cy="342900"/>
            </a:xfrm>
            <a:custGeom>
              <a:avLst/>
              <a:gdLst>
                <a:gd name="T0" fmla="*/ 464 w 464"/>
                <a:gd name="T1" fmla="*/ 0 h 91"/>
                <a:gd name="T2" fmla="*/ 41 w 464"/>
                <a:gd name="T3" fmla="*/ 0 h 91"/>
                <a:gd name="T4" fmla="*/ 16 w 464"/>
                <a:gd name="T5" fmla="*/ 14 h 91"/>
                <a:gd name="T6" fmla="*/ 5 w 464"/>
                <a:gd name="T7" fmla="*/ 32 h 91"/>
                <a:gd name="T8" fmla="*/ 5 w 464"/>
                <a:gd name="T9" fmla="*/ 60 h 91"/>
                <a:gd name="T10" fmla="*/ 16 w 464"/>
                <a:gd name="T11" fmla="*/ 77 h 91"/>
                <a:gd name="T12" fmla="*/ 41 w 464"/>
                <a:gd name="T13" fmla="*/ 91 h 91"/>
                <a:gd name="T14" fmla="*/ 464 w 464"/>
                <a:gd name="T15" fmla="*/ 91 h 91"/>
                <a:gd name="T16" fmla="*/ 464 w 464"/>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91">
                  <a:moveTo>
                    <a:pt x="464" y="0"/>
                  </a:moveTo>
                  <a:cubicBezTo>
                    <a:pt x="41" y="0"/>
                    <a:pt x="41" y="0"/>
                    <a:pt x="41" y="0"/>
                  </a:cubicBezTo>
                  <a:cubicBezTo>
                    <a:pt x="32" y="0"/>
                    <a:pt x="21" y="6"/>
                    <a:pt x="16" y="14"/>
                  </a:cubicBezTo>
                  <a:cubicBezTo>
                    <a:pt x="5" y="32"/>
                    <a:pt x="5" y="32"/>
                    <a:pt x="5" y="32"/>
                  </a:cubicBezTo>
                  <a:cubicBezTo>
                    <a:pt x="0" y="39"/>
                    <a:pt x="0" y="52"/>
                    <a:pt x="5" y="60"/>
                  </a:cubicBezTo>
                  <a:cubicBezTo>
                    <a:pt x="16" y="77"/>
                    <a:pt x="16" y="77"/>
                    <a:pt x="16" y="77"/>
                  </a:cubicBezTo>
                  <a:cubicBezTo>
                    <a:pt x="21" y="85"/>
                    <a:pt x="32" y="91"/>
                    <a:pt x="41" y="91"/>
                  </a:cubicBezTo>
                  <a:cubicBezTo>
                    <a:pt x="464" y="91"/>
                    <a:pt x="464" y="91"/>
                    <a:pt x="464" y="91"/>
                  </a:cubicBezTo>
                  <a:lnTo>
                    <a:pt x="464"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11"/>
            <p:cNvSpPr>
              <a:spLocks/>
            </p:cNvSpPr>
            <p:nvPr/>
          </p:nvSpPr>
          <p:spPr bwMode="auto">
            <a:xfrm>
              <a:off x="2738438" y="3874909"/>
              <a:ext cx="1743075" cy="344488"/>
            </a:xfrm>
            <a:custGeom>
              <a:avLst/>
              <a:gdLst>
                <a:gd name="T0" fmla="*/ 464 w 464"/>
                <a:gd name="T1" fmla="*/ 0 h 91"/>
                <a:gd name="T2" fmla="*/ 41 w 464"/>
                <a:gd name="T3" fmla="*/ 0 h 91"/>
                <a:gd name="T4" fmla="*/ 16 w 464"/>
                <a:gd name="T5" fmla="*/ 14 h 91"/>
                <a:gd name="T6" fmla="*/ 5 w 464"/>
                <a:gd name="T7" fmla="*/ 32 h 91"/>
                <a:gd name="T8" fmla="*/ 5 w 464"/>
                <a:gd name="T9" fmla="*/ 60 h 91"/>
                <a:gd name="T10" fmla="*/ 16 w 464"/>
                <a:gd name="T11" fmla="*/ 77 h 91"/>
                <a:gd name="T12" fmla="*/ 41 w 464"/>
                <a:gd name="T13" fmla="*/ 91 h 91"/>
                <a:gd name="T14" fmla="*/ 464 w 464"/>
                <a:gd name="T15" fmla="*/ 91 h 91"/>
                <a:gd name="T16" fmla="*/ 464 w 464"/>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91">
                  <a:moveTo>
                    <a:pt x="464" y="0"/>
                  </a:moveTo>
                  <a:cubicBezTo>
                    <a:pt x="41" y="0"/>
                    <a:pt x="41" y="0"/>
                    <a:pt x="41" y="0"/>
                  </a:cubicBezTo>
                  <a:cubicBezTo>
                    <a:pt x="32" y="0"/>
                    <a:pt x="21" y="6"/>
                    <a:pt x="16" y="14"/>
                  </a:cubicBezTo>
                  <a:cubicBezTo>
                    <a:pt x="5" y="32"/>
                    <a:pt x="5" y="32"/>
                    <a:pt x="5" y="32"/>
                  </a:cubicBezTo>
                  <a:cubicBezTo>
                    <a:pt x="0" y="40"/>
                    <a:pt x="0" y="52"/>
                    <a:pt x="5" y="60"/>
                  </a:cubicBezTo>
                  <a:cubicBezTo>
                    <a:pt x="16" y="77"/>
                    <a:pt x="16" y="77"/>
                    <a:pt x="16" y="77"/>
                  </a:cubicBezTo>
                  <a:cubicBezTo>
                    <a:pt x="21" y="85"/>
                    <a:pt x="32" y="91"/>
                    <a:pt x="41" y="91"/>
                  </a:cubicBezTo>
                  <a:cubicBezTo>
                    <a:pt x="464" y="91"/>
                    <a:pt x="464" y="91"/>
                    <a:pt x="464" y="91"/>
                  </a:cubicBezTo>
                  <a:lnTo>
                    <a:pt x="464"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22"/>
            <p:cNvSpPr>
              <a:spLocks/>
            </p:cNvSpPr>
            <p:nvPr/>
          </p:nvSpPr>
          <p:spPr bwMode="auto">
            <a:xfrm>
              <a:off x="1608138" y="3538359"/>
              <a:ext cx="428625" cy="333375"/>
            </a:xfrm>
            <a:custGeom>
              <a:avLst/>
              <a:gdLst>
                <a:gd name="T0" fmla="*/ 114 w 114"/>
                <a:gd name="T1" fmla="*/ 49 h 88"/>
                <a:gd name="T2" fmla="*/ 107 w 114"/>
                <a:gd name="T3" fmla="*/ 0 h 88"/>
                <a:gd name="T4" fmla="*/ 0 w 114"/>
                <a:gd name="T5" fmla="*/ 44 h 88"/>
                <a:gd name="T6" fmla="*/ 109 w 114"/>
                <a:gd name="T7" fmla="*/ 88 h 88"/>
                <a:gd name="T8" fmla="*/ 114 w 114"/>
                <a:gd name="T9" fmla="*/ 49 h 88"/>
              </a:gdLst>
              <a:ahLst/>
              <a:cxnLst>
                <a:cxn ang="0">
                  <a:pos x="T0" y="T1"/>
                </a:cxn>
                <a:cxn ang="0">
                  <a:pos x="T2" y="T3"/>
                </a:cxn>
                <a:cxn ang="0">
                  <a:pos x="T4" y="T5"/>
                </a:cxn>
                <a:cxn ang="0">
                  <a:pos x="T6" y="T7"/>
                </a:cxn>
                <a:cxn ang="0">
                  <a:pos x="T8" y="T9"/>
                </a:cxn>
              </a:cxnLst>
              <a:rect l="0" t="0" r="r" b="b"/>
              <a:pathLst>
                <a:path w="114" h="88">
                  <a:moveTo>
                    <a:pt x="114" y="49"/>
                  </a:moveTo>
                  <a:cubicBezTo>
                    <a:pt x="114" y="32"/>
                    <a:pt x="111" y="15"/>
                    <a:pt x="107" y="0"/>
                  </a:cubicBezTo>
                  <a:cubicBezTo>
                    <a:pt x="0" y="44"/>
                    <a:pt x="0" y="44"/>
                    <a:pt x="0" y="44"/>
                  </a:cubicBezTo>
                  <a:cubicBezTo>
                    <a:pt x="109" y="88"/>
                    <a:pt x="109" y="88"/>
                    <a:pt x="109" y="88"/>
                  </a:cubicBezTo>
                  <a:cubicBezTo>
                    <a:pt x="112" y="76"/>
                    <a:pt x="114" y="63"/>
                    <a:pt x="114" y="49"/>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5" name="Freeform 27"/>
          <p:cNvSpPr>
            <a:spLocks/>
          </p:cNvSpPr>
          <p:nvPr/>
        </p:nvSpPr>
        <p:spPr bwMode="auto">
          <a:xfrm>
            <a:off x="5778500" y="2261115"/>
            <a:ext cx="6038851" cy="2151063"/>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TextBox 65"/>
          <p:cNvSpPr txBox="1"/>
          <p:nvPr/>
        </p:nvSpPr>
        <p:spPr>
          <a:xfrm>
            <a:off x="8692522" y="4689799"/>
            <a:ext cx="752963" cy="338554"/>
          </a:xfrm>
          <a:prstGeom prst="rect">
            <a:avLst/>
          </a:prstGeom>
          <a:noFill/>
        </p:spPr>
        <p:txBody>
          <a:bodyPr wrap="none" rtlCol="0">
            <a:spAutoFit/>
          </a:bodyPr>
          <a:lstStyle/>
          <a:p>
            <a:pPr algn="r"/>
            <a:r>
              <a:rPr lang="ru-RU" sz="1600" b="1" dirty="0">
                <a:solidFill>
                  <a:schemeClr val="bg1"/>
                </a:solidFill>
              </a:rPr>
              <a:t>Текст</a:t>
            </a:r>
            <a:endParaRPr lang="id-ID" sz="1600" b="1" dirty="0">
              <a:solidFill>
                <a:schemeClr val="bg1"/>
              </a:solidFill>
            </a:endParaRPr>
          </a:p>
        </p:txBody>
      </p:sp>
      <p:sp>
        <p:nvSpPr>
          <p:cNvPr id="67" name="Rectangle 66"/>
          <p:cNvSpPr/>
          <p:nvPr/>
        </p:nvSpPr>
        <p:spPr>
          <a:xfrm>
            <a:off x="7916038" y="4910400"/>
            <a:ext cx="1529447" cy="529376"/>
          </a:xfrm>
          <a:prstGeom prst="rect">
            <a:avLst/>
          </a:prstGeom>
        </p:spPr>
        <p:txBody>
          <a:bodyPr wrap="square">
            <a:spAutoFit/>
          </a:bodyPr>
          <a:lstStyle/>
          <a:p>
            <a:pPr algn="r">
              <a:lnSpc>
                <a:spcPct val="150000"/>
              </a:lnSpc>
            </a:pPr>
            <a:r>
              <a:rPr lang="id-ID" sz="1000" dirty="0">
                <a:solidFill>
                  <a:schemeClr val="bg1"/>
                </a:solidFill>
              </a:rPr>
              <a:t>Lorem ipsum dolor sit amet, consect</a:t>
            </a:r>
          </a:p>
        </p:txBody>
      </p:sp>
      <p:sp>
        <p:nvSpPr>
          <p:cNvPr id="68" name="Freeform 5"/>
          <p:cNvSpPr>
            <a:spLocks noEditPoints="1"/>
          </p:cNvSpPr>
          <p:nvPr/>
        </p:nvSpPr>
        <p:spPr bwMode="auto">
          <a:xfrm>
            <a:off x="9498470" y="4869918"/>
            <a:ext cx="478181" cy="479815"/>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9" name="Group 68"/>
          <p:cNvGrpSpPr/>
          <p:nvPr/>
        </p:nvGrpSpPr>
        <p:grpSpPr>
          <a:xfrm>
            <a:off x="6599294" y="3369993"/>
            <a:ext cx="1529447" cy="749979"/>
            <a:chOff x="2160509" y="4306770"/>
            <a:chExt cx="1529446" cy="749979"/>
          </a:xfrm>
        </p:grpSpPr>
        <p:sp>
          <p:nvSpPr>
            <p:cNvPr id="70" name="TextBox 69"/>
            <p:cNvSpPr txBox="1"/>
            <p:nvPr/>
          </p:nvSpPr>
          <p:spPr>
            <a:xfrm>
              <a:off x="2160509" y="4306770"/>
              <a:ext cx="752963" cy="338554"/>
            </a:xfrm>
            <a:prstGeom prst="rect">
              <a:avLst/>
            </a:prstGeom>
            <a:noFill/>
          </p:spPr>
          <p:txBody>
            <a:bodyPr wrap="none" rtlCol="0">
              <a:spAutoFit/>
            </a:bodyPr>
            <a:lstStyle/>
            <a:p>
              <a:r>
                <a:rPr lang="ru-RU" sz="1600" b="1" dirty="0">
                  <a:solidFill>
                    <a:schemeClr val="bg1"/>
                  </a:solidFill>
                </a:rPr>
                <a:t>Текст</a:t>
              </a:r>
              <a:endParaRPr lang="id-ID" sz="1600" b="1" dirty="0">
                <a:solidFill>
                  <a:schemeClr val="bg1"/>
                </a:solidFill>
              </a:endParaRPr>
            </a:p>
          </p:txBody>
        </p:sp>
        <p:sp>
          <p:nvSpPr>
            <p:cNvPr id="71" name="Rectangle 70"/>
            <p:cNvSpPr/>
            <p:nvPr/>
          </p:nvSpPr>
          <p:spPr>
            <a:xfrm>
              <a:off x="2160509" y="4527373"/>
              <a:ext cx="1529446" cy="529376"/>
            </a:xfrm>
            <a:prstGeom prst="rect">
              <a:avLst/>
            </a:prstGeom>
          </p:spPr>
          <p:txBody>
            <a:bodyPr wrap="square">
              <a:spAutoFit/>
            </a:bodyPr>
            <a:lstStyle/>
            <a:p>
              <a:pPr>
                <a:lnSpc>
                  <a:spcPct val="150000"/>
                </a:lnSpc>
              </a:pPr>
              <a:r>
                <a:rPr lang="id-ID" sz="1000" dirty="0">
                  <a:solidFill>
                    <a:schemeClr val="bg1"/>
                  </a:solidFill>
                </a:rPr>
                <a:t>Lorem ipsum dolor sit amet, consect</a:t>
              </a:r>
            </a:p>
          </p:txBody>
        </p:sp>
      </p:grpSp>
      <p:grpSp>
        <p:nvGrpSpPr>
          <p:cNvPr id="72" name="Group 71"/>
          <p:cNvGrpSpPr/>
          <p:nvPr/>
        </p:nvGrpSpPr>
        <p:grpSpPr>
          <a:xfrm>
            <a:off x="9540039" y="3096663"/>
            <a:ext cx="1529447" cy="739498"/>
            <a:chOff x="4653714" y="3523184"/>
            <a:chExt cx="1529446" cy="739497"/>
          </a:xfrm>
        </p:grpSpPr>
        <p:sp>
          <p:nvSpPr>
            <p:cNvPr id="73" name="TextBox 72"/>
            <p:cNvSpPr txBox="1"/>
            <p:nvPr/>
          </p:nvSpPr>
          <p:spPr>
            <a:xfrm>
              <a:off x="5430197" y="3523184"/>
              <a:ext cx="752963" cy="338554"/>
            </a:xfrm>
            <a:prstGeom prst="rect">
              <a:avLst/>
            </a:prstGeom>
            <a:noFill/>
          </p:spPr>
          <p:txBody>
            <a:bodyPr wrap="none" rtlCol="0">
              <a:spAutoFit/>
            </a:bodyPr>
            <a:lstStyle/>
            <a:p>
              <a:pPr algn="r"/>
              <a:r>
                <a:rPr lang="ru-RU" sz="1600" b="1" dirty="0">
                  <a:solidFill>
                    <a:schemeClr val="bg1"/>
                  </a:solidFill>
                </a:rPr>
                <a:t>Текст</a:t>
              </a:r>
              <a:endParaRPr lang="id-ID" sz="1600" b="1" dirty="0">
                <a:solidFill>
                  <a:schemeClr val="bg1"/>
                </a:solidFill>
              </a:endParaRPr>
            </a:p>
          </p:txBody>
        </p:sp>
        <p:sp>
          <p:nvSpPr>
            <p:cNvPr id="74" name="Rectangle 73"/>
            <p:cNvSpPr/>
            <p:nvPr/>
          </p:nvSpPr>
          <p:spPr>
            <a:xfrm>
              <a:off x="4653714" y="3733306"/>
              <a:ext cx="1529446" cy="529375"/>
            </a:xfrm>
            <a:prstGeom prst="rect">
              <a:avLst/>
            </a:prstGeom>
          </p:spPr>
          <p:txBody>
            <a:bodyPr wrap="square">
              <a:spAutoFit/>
            </a:bodyPr>
            <a:lstStyle/>
            <a:p>
              <a:pPr algn="r">
                <a:lnSpc>
                  <a:spcPct val="150000"/>
                </a:lnSpc>
              </a:pPr>
              <a:r>
                <a:rPr lang="id-ID" sz="1000" dirty="0">
                  <a:solidFill>
                    <a:schemeClr val="bg1"/>
                  </a:solidFill>
                </a:rPr>
                <a:t>Lorem ipsum dolor sit amet, consect</a:t>
              </a:r>
            </a:p>
          </p:txBody>
        </p:sp>
      </p:grpSp>
      <p:grpSp>
        <p:nvGrpSpPr>
          <p:cNvPr id="86" name="Group 85"/>
          <p:cNvGrpSpPr/>
          <p:nvPr/>
        </p:nvGrpSpPr>
        <p:grpSpPr>
          <a:xfrm>
            <a:off x="8131374" y="1819910"/>
            <a:ext cx="1540807" cy="777154"/>
            <a:chOff x="3245047" y="2236908"/>
            <a:chExt cx="1540807" cy="777155"/>
          </a:xfrm>
        </p:grpSpPr>
        <p:sp>
          <p:nvSpPr>
            <p:cNvPr id="87" name="Rectangle 86"/>
            <p:cNvSpPr/>
            <p:nvPr/>
          </p:nvSpPr>
          <p:spPr>
            <a:xfrm>
              <a:off x="3256408" y="2484686"/>
              <a:ext cx="1529446" cy="529377"/>
            </a:xfrm>
            <a:prstGeom prst="rect">
              <a:avLst/>
            </a:prstGeom>
          </p:spPr>
          <p:txBody>
            <a:bodyPr wrap="square">
              <a:spAutoFit/>
            </a:bodyPr>
            <a:lstStyle/>
            <a:p>
              <a:pPr>
                <a:lnSpc>
                  <a:spcPct val="150000"/>
                </a:lnSpc>
              </a:pPr>
              <a:r>
                <a:rPr lang="id-ID"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a:t>
              </a:r>
              <a:endParaRPr lang="id-ID" sz="1000" dirty="0">
                <a:solidFill>
                  <a:schemeClr val="bg1"/>
                </a:solidFill>
                <a:latin typeface="Open Sans Light"/>
              </a:endParaRPr>
            </a:p>
          </p:txBody>
        </p:sp>
        <p:sp>
          <p:nvSpPr>
            <p:cNvPr id="88" name="TextBox 87"/>
            <p:cNvSpPr txBox="1"/>
            <p:nvPr/>
          </p:nvSpPr>
          <p:spPr>
            <a:xfrm>
              <a:off x="3245047" y="2236908"/>
              <a:ext cx="752963" cy="338554"/>
            </a:xfrm>
            <a:prstGeom prst="rect">
              <a:avLst/>
            </a:prstGeom>
            <a:noFill/>
          </p:spPr>
          <p:txBody>
            <a:bodyPr wrap="none" rtlCol="0">
              <a:spAutoFit/>
            </a:bodyPr>
            <a:lstStyle/>
            <a:p>
              <a:r>
                <a:rPr lang="ru-RU" sz="1600" b="1" dirty="0">
                  <a:solidFill>
                    <a:schemeClr val="bg1"/>
                  </a:solidFill>
                </a:rPr>
                <a:t>Текст</a:t>
              </a:r>
              <a:endParaRPr lang="id-ID" sz="1600" b="1" dirty="0">
                <a:solidFill>
                  <a:schemeClr val="bg1"/>
                </a:solidFill>
              </a:endParaRPr>
            </a:p>
          </p:txBody>
        </p:sp>
      </p:grpSp>
      <p:sp>
        <p:nvSpPr>
          <p:cNvPr id="91" name="TextBox 90"/>
          <p:cNvSpPr txBox="1"/>
          <p:nvPr/>
        </p:nvSpPr>
        <p:spPr>
          <a:xfrm>
            <a:off x="1114232" y="3154036"/>
            <a:ext cx="1397242" cy="923330"/>
          </a:xfrm>
          <a:prstGeom prst="rect">
            <a:avLst/>
          </a:prstGeom>
          <a:noFill/>
        </p:spPr>
        <p:txBody>
          <a:bodyPr wrap="none" rtlCol="0">
            <a:spAutoFit/>
          </a:bodyPr>
          <a:lstStyle/>
          <a:p>
            <a:r>
              <a:rPr lang="id-ID" sz="5400" dirty="0">
                <a:solidFill>
                  <a:schemeClr val="accent2"/>
                </a:solidFill>
                <a:latin typeface="+mj-lt"/>
              </a:rPr>
              <a:t>90%</a:t>
            </a:r>
          </a:p>
        </p:txBody>
      </p:sp>
      <p:cxnSp>
        <p:nvCxnSpPr>
          <p:cNvPr id="93" name="Straight Connector 92"/>
          <p:cNvCxnSpPr/>
          <p:nvPr/>
        </p:nvCxnSpPr>
        <p:spPr>
          <a:xfrm>
            <a:off x="5458245" y="1735694"/>
            <a:ext cx="0" cy="4345940"/>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7414791-2E04-44E1-93F8-F499F3650B03}"/>
              </a:ext>
            </a:extLst>
          </p:cNvPr>
          <p:cNvSpPr txBox="1"/>
          <p:nvPr/>
        </p:nvSpPr>
        <p:spPr>
          <a:xfrm>
            <a:off x="1170117" y="4029929"/>
            <a:ext cx="4236595" cy="2001830"/>
          </a:xfrm>
          <a:prstGeom prst="rect">
            <a:avLst/>
          </a:prstGeom>
          <a:noFill/>
        </p:spPr>
        <p:txBody>
          <a:bodyPr wrap="square" rtlCol="0">
            <a:spAutoFit/>
          </a:bodyPr>
          <a:lstStyle/>
          <a:p>
            <a:pPr algn="just">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Lorem ipsum dolor sit amet, consectetur adipiscing elit, sed do eiusmod tempor incididunt ut labore et dolore magna aliqua.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Lorem ipsum dolor sit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sed do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eiusmod</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tempor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incididunt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labore</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et dolore magna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aliqua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t>
            </a:r>
            <a:endPar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5" name="TextBox 94">
            <a:extLst>
              <a:ext uri="{FF2B5EF4-FFF2-40B4-BE49-F238E27FC236}">
                <a16:creationId xmlns:a16="http://schemas.microsoft.com/office/drawing/2014/main" id="{DA8F2698-02F7-4574-A089-60A45A993D14}"/>
              </a:ext>
            </a:extLst>
          </p:cNvPr>
          <p:cNvSpPr txBox="1"/>
          <p:nvPr/>
        </p:nvSpPr>
        <p:spPr>
          <a:xfrm>
            <a:off x="2658669" y="3132604"/>
            <a:ext cx="2748043" cy="893834"/>
          </a:xfrm>
          <a:prstGeom prst="rect">
            <a:avLst/>
          </a:prstGeom>
          <a:noFill/>
        </p:spPr>
        <p:txBody>
          <a:bodyPr wrap="square" rtlCol="0">
            <a:spAutoFit/>
          </a:bodyPr>
          <a:lstStyle/>
          <a:p>
            <a:pPr algn="just">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a:t>
            </a:r>
          </a:p>
        </p:txBody>
      </p:sp>
      <p:sp>
        <p:nvSpPr>
          <p:cNvPr id="96" name="TextBox 95">
            <a:extLst>
              <a:ext uri="{FF2B5EF4-FFF2-40B4-BE49-F238E27FC236}">
                <a16:creationId xmlns:a16="http://schemas.microsoft.com/office/drawing/2014/main" id="{E78265A4-BDF4-4DAD-BFD2-F18214B74585}"/>
              </a:ext>
            </a:extLst>
          </p:cNvPr>
          <p:cNvSpPr txBox="1"/>
          <p:nvPr/>
        </p:nvSpPr>
        <p:spPr>
          <a:xfrm>
            <a:off x="1188607" y="2409274"/>
            <a:ext cx="1508746" cy="400110"/>
          </a:xfrm>
          <a:prstGeom prst="rect">
            <a:avLst/>
          </a:prstGeom>
          <a:noFill/>
        </p:spPr>
        <p:txBody>
          <a:bodyPr wrap="none" rtlCol="0">
            <a:spAutoFit/>
          </a:bodyPr>
          <a:lstStyle/>
          <a:p>
            <a:r>
              <a:rPr lang="en-US" sz="2000" b="1" dirty="0">
                <a:latin typeface="Raleway" panose="020B0503030101060003" pitchFamily="34" charset="0"/>
              </a:rPr>
              <a:t>Description</a:t>
            </a:r>
          </a:p>
        </p:txBody>
      </p:sp>
      <p:grpSp>
        <p:nvGrpSpPr>
          <p:cNvPr id="97" name="Group 96">
            <a:extLst>
              <a:ext uri="{FF2B5EF4-FFF2-40B4-BE49-F238E27FC236}">
                <a16:creationId xmlns:a16="http://schemas.microsoft.com/office/drawing/2014/main" id="{1029D605-5007-48BF-A9D3-BAAB670319E4}"/>
              </a:ext>
            </a:extLst>
          </p:cNvPr>
          <p:cNvGrpSpPr/>
          <p:nvPr/>
        </p:nvGrpSpPr>
        <p:grpSpPr>
          <a:xfrm>
            <a:off x="6053051" y="3612401"/>
            <a:ext cx="476476" cy="405813"/>
            <a:chOff x="5152418" y="1935301"/>
            <a:chExt cx="607439" cy="497819"/>
          </a:xfrm>
        </p:grpSpPr>
        <p:sp>
          <p:nvSpPr>
            <p:cNvPr id="98" name="Shape 18707">
              <a:extLst>
                <a:ext uri="{FF2B5EF4-FFF2-40B4-BE49-F238E27FC236}">
                  <a16:creationId xmlns:a16="http://schemas.microsoft.com/office/drawing/2014/main" id="{A90B0589-C16F-4F41-8333-7E8393571555}"/>
                </a:ext>
              </a:extLst>
            </p:cNvPr>
            <p:cNvSpPr/>
            <p:nvPr/>
          </p:nvSpPr>
          <p:spPr>
            <a:xfrm>
              <a:off x="5282958" y="2155756"/>
              <a:ext cx="337569" cy="185358"/>
            </a:xfrm>
            <a:custGeom>
              <a:avLst/>
              <a:gdLst/>
              <a:ahLst/>
              <a:cxnLst>
                <a:cxn ang="0">
                  <a:pos x="wd2" y="hd2"/>
                </a:cxn>
                <a:cxn ang="5400000">
                  <a:pos x="wd2" y="hd2"/>
                </a:cxn>
                <a:cxn ang="10800000">
                  <a:pos x="wd2" y="hd2"/>
                </a:cxn>
                <a:cxn ang="16200000">
                  <a:pos x="wd2" y="hd2"/>
                </a:cxn>
              </a:cxnLst>
              <a:rect l="0" t="0" r="r" b="b"/>
              <a:pathLst>
                <a:path w="21339" h="21600" extrusionOk="0">
                  <a:moveTo>
                    <a:pt x="21336" y="11932"/>
                  </a:moveTo>
                  <a:lnTo>
                    <a:pt x="21036" y="0"/>
                  </a:lnTo>
                  <a:lnTo>
                    <a:pt x="11471" y="6831"/>
                  </a:lnTo>
                  <a:cubicBezTo>
                    <a:pt x="11204" y="7022"/>
                    <a:pt x="10938" y="7094"/>
                    <a:pt x="10671" y="7094"/>
                  </a:cubicBezTo>
                  <a:cubicBezTo>
                    <a:pt x="10404" y="7094"/>
                    <a:pt x="10138" y="7022"/>
                    <a:pt x="9871" y="6831"/>
                  </a:cubicBezTo>
                  <a:lnTo>
                    <a:pt x="302" y="0"/>
                  </a:lnTo>
                  <a:lnTo>
                    <a:pt x="2" y="11932"/>
                  </a:lnTo>
                  <a:cubicBezTo>
                    <a:pt x="-129" y="17256"/>
                    <a:pt x="4789" y="21600"/>
                    <a:pt x="10671" y="21600"/>
                  </a:cubicBezTo>
                  <a:cubicBezTo>
                    <a:pt x="16553" y="21600"/>
                    <a:pt x="21471" y="17256"/>
                    <a:pt x="21336" y="11932"/>
                  </a:cubicBezTo>
                  <a:close/>
                </a:path>
              </a:pathLst>
            </a:custGeom>
            <a:solidFill>
              <a:schemeClr val="bg1"/>
            </a:solidFill>
            <a:ln w="12700">
              <a:miter lim="400000"/>
            </a:ln>
          </p:spPr>
          <p:txBody>
            <a:bodyPr lIns="19050" tIns="19050" rIns="19050" bIns="19050" anchor="ct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9" name="Shape 18708">
              <a:extLst>
                <a:ext uri="{FF2B5EF4-FFF2-40B4-BE49-F238E27FC236}">
                  <a16:creationId xmlns:a16="http://schemas.microsoft.com/office/drawing/2014/main" id="{E27093F2-5DFE-469C-B086-51DFCC39EF2F}"/>
                </a:ext>
              </a:extLst>
            </p:cNvPr>
            <p:cNvSpPr/>
            <p:nvPr/>
          </p:nvSpPr>
          <p:spPr>
            <a:xfrm>
              <a:off x="5152418" y="1935301"/>
              <a:ext cx="607439" cy="497819"/>
            </a:xfrm>
            <a:custGeom>
              <a:avLst/>
              <a:gdLst/>
              <a:ahLst/>
              <a:cxnLst>
                <a:cxn ang="0">
                  <a:pos x="wd2" y="hd2"/>
                </a:cxn>
                <a:cxn ang="5400000">
                  <a:pos x="wd2" y="hd2"/>
                </a:cxn>
                <a:cxn ang="10800000">
                  <a:pos x="wd2" y="hd2"/>
                </a:cxn>
                <a:cxn ang="16200000">
                  <a:pos x="wd2" y="hd2"/>
                </a:cxn>
              </a:cxnLst>
              <a:rect l="0" t="0" r="r" b="b"/>
              <a:pathLst>
                <a:path w="21600" h="21600" extrusionOk="0">
                  <a:moveTo>
                    <a:pt x="21395" y="4965"/>
                  </a:moveTo>
                  <a:lnTo>
                    <a:pt x="10893" y="14"/>
                  </a:lnTo>
                  <a:cubicBezTo>
                    <a:pt x="10856" y="0"/>
                    <a:pt x="10827" y="0"/>
                    <a:pt x="10800" y="0"/>
                  </a:cubicBezTo>
                  <a:cubicBezTo>
                    <a:pt x="10771" y="0"/>
                    <a:pt x="10744" y="0"/>
                    <a:pt x="10705" y="14"/>
                  </a:cubicBezTo>
                  <a:lnTo>
                    <a:pt x="205" y="4965"/>
                  </a:lnTo>
                  <a:cubicBezTo>
                    <a:pt x="84" y="5034"/>
                    <a:pt x="0" y="5204"/>
                    <a:pt x="0" y="5401"/>
                  </a:cubicBezTo>
                  <a:cubicBezTo>
                    <a:pt x="0" y="5597"/>
                    <a:pt x="84" y="5766"/>
                    <a:pt x="205" y="5837"/>
                  </a:cubicBezTo>
                  <a:lnTo>
                    <a:pt x="3327" y="7300"/>
                  </a:lnTo>
                  <a:cubicBezTo>
                    <a:pt x="2746" y="8522"/>
                    <a:pt x="2464" y="10294"/>
                    <a:pt x="2409" y="11940"/>
                  </a:cubicBezTo>
                  <a:cubicBezTo>
                    <a:pt x="2053" y="12250"/>
                    <a:pt x="1800" y="12826"/>
                    <a:pt x="1800" y="13500"/>
                  </a:cubicBezTo>
                  <a:cubicBezTo>
                    <a:pt x="1800" y="14134"/>
                    <a:pt x="2014" y="14682"/>
                    <a:pt x="2343" y="15005"/>
                  </a:cubicBezTo>
                  <a:lnTo>
                    <a:pt x="1800" y="21094"/>
                  </a:lnTo>
                  <a:cubicBezTo>
                    <a:pt x="1790" y="21222"/>
                    <a:pt x="1819" y="21347"/>
                    <a:pt x="1874" y="21445"/>
                  </a:cubicBezTo>
                  <a:cubicBezTo>
                    <a:pt x="1930" y="21545"/>
                    <a:pt x="2014" y="21600"/>
                    <a:pt x="2101" y="21600"/>
                  </a:cubicBezTo>
                  <a:lnTo>
                    <a:pt x="3899" y="21600"/>
                  </a:lnTo>
                  <a:cubicBezTo>
                    <a:pt x="3983" y="21600"/>
                    <a:pt x="4067" y="21545"/>
                    <a:pt x="4125" y="21445"/>
                  </a:cubicBezTo>
                  <a:cubicBezTo>
                    <a:pt x="4180" y="21347"/>
                    <a:pt x="4209" y="21222"/>
                    <a:pt x="4199" y="21094"/>
                  </a:cubicBezTo>
                  <a:lnTo>
                    <a:pt x="3656" y="15005"/>
                  </a:lnTo>
                  <a:cubicBezTo>
                    <a:pt x="3983" y="14682"/>
                    <a:pt x="4199" y="14134"/>
                    <a:pt x="4199" y="13500"/>
                  </a:cubicBezTo>
                  <a:cubicBezTo>
                    <a:pt x="4199" y="12840"/>
                    <a:pt x="3964" y="12276"/>
                    <a:pt x="3609" y="11968"/>
                  </a:cubicBezTo>
                  <a:cubicBezTo>
                    <a:pt x="3685" y="10069"/>
                    <a:pt x="4059" y="8522"/>
                    <a:pt x="4593" y="7889"/>
                  </a:cubicBezTo>
                  <a:lnTo>
                    <a:pt x="10705" y="10787"/>
                  </a:lnTo>
                  <a:cubicBezTo>
                    <a:pt x="10744" y="10801"/>
                    <a:pt x="10771" y="10801"/>
                    <a:pt x="10800" y="10801"/>
                  </a:cubicBezTo>
                  <a:cubicBezTo>
                    <a:pt x="10827" y="10801"/>
                    <a:pt x="10856" y="10801"/>
                    <a:pt x="10893" y="10787"/>
                  </a:cubicBezTo>
                  <a:lnTo>
                    <a:pt x="21395" y="5837"/>
                  </a:lnTo>
                  <a:cubicBezTo>
                    <a:pt x="21516" y="5766"/>
                    <a:pt x="21600" y="5597"/>
                    <a:pt x="21600" y="5401"/>
                  </a:cubicBezTo>
                  <a:cubicBezTo>
                    <a:pt x="21600" y="5204"/>
                    <a:pt x="21516" y="5034"/>
                    <a:pt x="21395" y="4965"/>
                  </a:cubicBezTo>
                  <a:close/>
                </a:path>
              </a:pathLst>
            </a:custGeom>
            <a:solidFill>
              <a:schemeClr val="bg1"/>
            </a:solidFill>
            <a:ln w="12700">
              <a:miter lim="400000"/>
            </a:ln>
          </p:spPr>
          <p:txBody>
            <a:bodyPr lIns="19050" tIns="19050" rIns="19050" bIns="19050" anchor="ct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01" name="Shape 18622">
            <a:extLst>
              <a:ext uri="{FF2B5EF4-FFF2-40B4-BE49-F238E27FC236}">
                <a16:creationId xmlns:a16="http://schemas.microsoft.com/office/drawing/2014/main" id="{19F8CCDC-6DA8-4EC4-A98D-8AEF75B322D1}"/>
              </a:ext>
            </a:extLst>
          </p:cNvPr>
          <p:cNvSpPr/>
          <p:nvPr/>
        </p:nvSpPr>
        <p:spPr>
          <a:xfrm>
            <a:off x="7655853" y="2013204"/>
            <a:ext cx="419270" cy="356275"/>
          </a:xfrm>
          <a:custGeom>
            <a:avLst/>
            <a:gdLst/>
            <a:ahLst/>
            <a:cxnLst>
              <a:cxn ang="0">
                <a:pos x="wd2" y="hd2"/>
              </a:cxn>
              <a:cxn ang="5400000">
                <a:pos x="wd2" y="hd2"/>
              </a:cxn>
              <a:cxn ang="10800000">
                <a:pos x="wd2" y="hd2"/>
              </a:cxn>
              <a:cxn ang="16200000">
                <a:pos x="wd2" y="hd2"/>
              </a:cxn>
            </a:cxnLst>
            <a:rect l="0" t="0" r="r" b="b"/>
            <a:pathLst>
              <a:path w="21463" h="21187" extrusionOk="0">
                <a:moveTo>
                  <a:pt x="6349" y="8387"/>
                </a:moveTo>
                <a:lnTo>
                  <a:pt x="6620" y="7505"/>
                </a:lnTo>
                <a:cubicBezTo>
                  <a:pt x="6696" y="7256"/>
                  <a:pt x="6941" y="7063"/>
                  <a:pt x="7160" y="7063"/>
                </a:cubicBezTo>
                <a:lnTo>
                  <a:pt x="15000" y="7063"/>
                </a:lnTo>
                <a:cubicBezTo>
                  <a:pt x="15234" y="7063"/>
                  <a:pt x="15361" y="7256"/>
                  <a:pt x="15285" y="7505"/>
                </a:cubicBezTo>
                <a:lnTo>
                  <a:pt x="15014" y="8387"/>
                </a:lnTo>
                <a:cubicBezTo>
                  <a:pt x="14937" y="8635"/>
                  <a:pt x="14692" y="8829"/>
                  <a:pt x="14472" y="8829"/>
                </a:cubicBezTo>
                <a:lnTo>
                  <a:pt x="6632" y="8829"/>
                </a:lnTo>
                <a:cubicBezTo>
                  <a:pt x="6400" y="8829"/>
                  <a:pt x="6271" y="8635"/>
                  <a:pt x="6349" y="8387"/>
                </a:cubicBezTo>
                <a:close/>
                <a:moveTo>
                  <a:pt x="7418" y="4856"/>
                </a:moveTo>
                <a:lnTo>
                  <a:pt x="7689" y="3974"/>
                </a:lnTo>
                <a:cubicBezTo>
                  <a:pt x="7767" y="3724"/>
                  <a:pt x="8012" y="3532"/>
                  <a:pt x="8231" y="3532"/>
                </a:cubicBezTo>
                <a:lnTo>
                  <a:pt x="16072" y="3532"/>
                </a:lnTo>
                <a:cubicBezTo>
                  <a:pt x="16304" y="3532"/>
                  <a:pt x="16432" y="3724"/>
                  <a:pt x="16354" y="3974"/>
                </a:cubicBezTo>
                <a:lnTo>
                  <a:pt x="16084" y="4856"/>
                </a:lnTo>
                <a:cubicBezTo>
                  <a:pt x="16007" y="5103"/>
                  <a:pt x="15762" y="5298"/>
                  <a:pt x="15542" y="5298"/>
                </a:cubicBezTo>
                <a:lnTo>
                  <a:pt x="7702" y="5298"/>
                </a:lnTo>
                <a:cubicBezTo>
                  <a:pt x="7470" y="5298"/>
                  <a:pt x="7341" y="5103"/>
                  <a:pt x="7418" y="4856"/>
                </a:cubicBezTo>
                <a:close/>
                <a:moveTo>
                  <a:pt x="3357" y="21187"/>
                </a:moveTo>
                <a:lnTo>
                  <a:pt x="15260" y="21187"/>
                </a:lnTo>
                <a:cubicBezTo>
                  <a:pt x="16369" y="21187"/>
                  <a:pt x="17503" y="20276"/>
                  <a:pt x="17825" y="19104"/>
                </a:cubicBezTo>
                <a:lnTo>
                  <a:pt x="21371" y="6609"/>
                </a:lnTo>
                <a:cubicBezTo>
                  <a:pt x="21552" y="5974"/>
                  <a:pt x="21462" y="5326"/>
                  <a:pt x="21139" y="4829"/>
                </a:cubicBezTo>
                <a:cubicBezTo>
                  <a:pt x="20945" y="4553"/>
                  <a:pt x="20676" y="4361"/>
                  <a:pt x="20378" y="4234"/>
                </a:cubicBezTo>
                <a:cubicBezTo>
                  <a:pt x="20391" y="4484"/>
                  <a:pt x="20391" y="4760"/>
                  <a:pt x="20313" y="5021"/>
                </a:cubicBezTo>
                <a:lnTo>
                  <a:pt x="16445" y="18635"/>
                </a:lnTo>
                <a:cubicBezTo>
                  <a:pt x="16304" y="19132"/>
                  <a:pt x="15749" y="19421"/>
                  <a:pt x="15271" y="19421"/>
                </a:cubicBezTo>
                <a:lnTo>
                  <a:pt x="3369" y="19421"/>
                </a:lnTo>
                <a:cubicBezTo>
                  <a:pt x="2659" y="19421"/>
                  <a:pt x="1769" y="19257"/>
                  <a:pt x="1512" y="18457"/>
                </a:cubicBezTo>
                <a:cubicBezTo>
                  <a:pt x="1409" y="18152"/>
                  <a:pt x="1422" y="18029"/>
                  <a:pt x="1525" y="17862"/>
                </a:cubicBezTo>
                <a:cubicBezTo>
                  <a:pt x="1641" y="17698"/>
                  <a:pt x="1847" y="17657"/>
                  <a:pt x="2015" y="17657"/>
                </a:cubicBezTo>
                <a:lnTo>
                  <a:pt x="13221" y="17657"/>
                </a:lnTo>
                <a:cubicBezTo>
                  <a:pt x="14859" y="17657"/>
                  <a:pt x="15195" y="17187"/>
                  <a:pt x="15801" y="15062"/>
                </a:cubicBezTo>
                <a:lnTo>
                  <a:pt x="19334" y="2566"/>
                </a:lnTo>
                <a:cubicBezTo>
                  <a:pt x="19515" y="1917"/>
                  <a:pt x="19437" y="1269"/>
                  <a:pt x="19103" y="773"/>
                </a:cubicBezTo>
                <a:cubicBezTo>
                  <a:pt x="18780" y="290"/>
                  <a:pt x="18238" y="0"/>
                  <a:pt x="17631" y="0"/>
                </a:cubicBezTo>
                <a:lnTo>
                  <a:pt x="7819" y="0"/>
                </a:lnTo>
                <a:cubicBezTo>
                  <a:pt x="7599" y="0"/>
                  <a:pt x="7380" y="71"/>
                  <a:pt x="7160" y="125"/>
                </a:cubicBezTo>
                <a:lnTo>
                  <a:pt x="7174" y="84"/>
                </a:lnTo>
                <a:cubicBezTo>
                  <a:pt x="5536" y="-413"/>
                  <a:pt x="5432" y="1476"/>
                  <a:pt x="4892" y="2332"/>
                </a:cubicBezTo>
                <a:cubicBezTo>
                  <a:pt x="4685" y="2649"/>
                  <a:pt x="4375" y="2925"/>
                  <a:pt x="4323" y="3187"/>
                </a:cubicBezTo>
                <a:cubicBezTo>
                  <a:pt x="4285" y="3436"/>
                  <a:pt x="4415" y="3670"/>
                  <a:pt x="4388" y="3905"/>
                </a:cubicBezTo>
                <a:cubicBezTo>
                  <a:pt x="4310" y="4635"/>
                  <a:pt x="3795" y="5946"/>
                  <a:pt x="3485" y="6400"/>
                </a:cubicBezTo>
                <a:cubicBezTo>
                  <a:pt x="3291" y="6677"/>
                  <a:pt x="3008" y="6813"/>
                  <a:pt x="2918" y="7132"/>
                </a:cubicBezTo>
                <a:cubicBezTo>
                  <a:pt x="2842" y="7352"/>
                  <a:pt x="2970" y="7670"/>
                  <a:pt x="2943" y="7959"/>
                </a:cubicBezTo>
                <a:cubicBezTo>
                  <a:pt x="2878" y="8607"/>
                  <a:pt x="2428" y="9835"/>
                  <a:pt x="2080" y="10470"/>
                </a:cubicBezTo>
                <a:cubicBezTo>
                  <a:pt x="1951" y="10718"/>
                  <a:pt x="1706" y="10912"/>
                  <a:pt x="1641" y="11174"/>
                </a:cubicBezTo>
                <a:cubicBezTo>
                  <a:pt x="1577" y="11409"/>
                  <a:pt x="1706" y="11711"/>
                  <a:pt x="1641" y="11973"/>
                </a:cubicBezTo>
                <a:cubicBezTo>
                  <a:pt x="1498" y="12691"/>
                  <a:pt x="1061" y="13807"/>
                  <a:pt x="674" y="14498"/>
                </a:cubicBezTo>
                <a:cubicBezTo>
                  <a:pt x="467" y="14870"/>
                  <a:pt x="198" y="15105"/>
                  <a:pt x="145" y="15435"/>
                </a:cubicBezTo>
                <a:cubicBezTo>
                  <a:pt x="119" y="15601"/>
                  <a:pt x="236" y="15780"/>
                  <a:pt x="223" y="16000"/>
                </a:cubicBezTo>
                <a:cubicBezTo>
                  <a:pt x="210" y="16332"/>
                  <a:pt x="158" y="16607"/>
                  <a:pt x="133" y="16883"/>
                </a:cubicBezTo>
                <a:cubicBezTo>
                  <a:pt x="-48" y="17408"/>
                  <a:pt x="-48" y="18015"/>
                  <a:pt x="158" y="18635"/>
                </a:cubicBezTo>
                <a:cubicBezTo>
                  <a:pt x="635" y="20071"/>
                  <a:pt x="2040" y="21187"/>
                  <a:pt x="3357" y="21187"/>
                </a:cubicBezTo>
                <a:close/>
              </a:path>
            </a:pathLst>
          </a:custGeom>
          <a:solidFill>
            <a:schemeClr val="bg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nvGrpSpPr>
          <p:cNvPr id="102" name="Group 101">
            <a:extLst>
              <a:ext uri="{FF2B5EF4-FFF2-40B4-BE49-F238E27FC236}">
                <a16:creationId xmlns:a16="http://schemas.microsoft.com/office/drawing/2014/main" id="{F595181D-0535-4C45-B827-A70D49971B83}"/>
              </a:ext>
            </a:extLst>
          </p:cNvPr>
          <p:cNvGrpSpPr/>
          <p:nvPr/>
        </p:nvGrpSpPr>
        <p:grpSpPr>
          <a:xfrm>
            <a:off x="11121927" y="3250253"/>
            <a:ext cx="387304" cy="433693"/>
            <a:chOff x="5224650" y="5319561"/>
            <a:chExt cx="387304" cy="433693"/>
          </a:xfrm>
        </p:grpSpPr>
        <p:sp>
          <p:nvSpPr>
            <p:cNvPr id="103" name="Shape 7236">
              <a:extLst>
                <a:ext uri="{FF2B5EF4-FFF2-40B4-BE49-F238E27FC236}">
                  <a16:creationId xmlns:a16="http://schemas.microsoft.com/office/drawing/2014/main" id="{3E57D848-05EF-462B-B693-16F3ECEEF47F}"/>
                </a:ext>
              </a:extLst>
            </p:cNvPr>
            <p:cNvSpPr/>
            <p:nvPr/>
          </p:nvSpPr>
          <p:spPr>
            <a:xfrm flipH="1">
              <a:off x="5410484" y="5319561"/>
              <a:ext cx="16459" cy="411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39" y="21600"/>
                    <a:pt x="21600" y="19689"/>
                    <a:pt x="21600" y="17287"/>
                  </a:cubicBezTo>
                  <a:lnTo>
                    <a:pt x="21600" y="4324"/>
                  </a:lnTo>
                  <a:cubicBezTo>
                    <a:pt x="21600" y="1939"/>
                    <a:pt x="16739" y="0"/>
                    <a:pt x="10800" y="0"/>
                  </a:cubicBezTo>
                  <a:cubicBezTo>
                    <a:pt x="4838" y="0"/>
                    <a:pt x="0" y="1939"/>
                    <a:pt x="0" y="4324"/>
                  </a:cubicBezTo>
                  <a:lnTo>
                    <a:pt x="0" y="17287"/>
                  </a:lnTo>
                  <a:cubicBezTo>
                    <a:pt x="0" y="19689"/>
                    <a:pt x="4838" y="21600"/>
                    <a:pt x="10800" y="21600"/>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104" name="Shape 7237">
              <a:extLst>
                <a:ext uri="{FF2B5EF4-FFF2-40B4-BE49-F238E27FC236}">
                  <a16:creationId xmlns:a16="http://schemas.microsoft.com/office/drawing/2014/main" id="{928DD13E-6E95-4F80-9B72-9FBD15887D90}"/>
                </a:ext>
              </a:extLst>
            </p:cNvPr>
            <p:cNvSpPr/>
            <p:nvPr/>
          </p:nvSpPr>
          <p:spPr>
            <a:xfrm flipH="1">
              <a:off x="5493616" y="5343433"/>
              <a:ext cx="28817" cy="37903"/>
            </a:xfrm>
            <a:custGeom>
              <a:avLst/>
              <a:gdLst/>
              <a:ahLst/>
              <a:cxnLst>
                <a:cxn ang="0">
                  <a:pos x="wd2" y="hd2"/>
                </a:cxn>
                <a:cxn ang="5400000">
                  <a:pos x="wd2" y="hd2"/>
                </a:cxn>
                <a:cxn ang="10800000">
                  <a:pos x="wd2" y="hd2"/>
                </a:cxn>
                <a:cxn ang="16200000">
                  <a:pos x="wd2" y="hd2"/>
                </a:cxn>
              </a:cxnLst>
              <a:rect l="0" t="0" r="r" b="b"/>
              <a:pathLst>
                <a:path w="19988" h="20955" extrusionOk="0">
                  <a:moveTo>
                    <a:pt x="9312" y="18672"/>
                  </a:moveTo>
                  <a:cubicBezTo>
                    <a:pt x="10399" y="20112"/>
                    <a:pt x="12309" y="20955"/>
                    <a:pt x="14284" y="20955"/>
                  </a:cubicBezTo>
                  <a:cubicBezTo>
                    <a:pt x="15238" y="20955"/>
                    <a:pt x="16229" y="20757"/>
                    <a:pt x="17130" y="20336"/>
                  </a:cubicBezTo>
                  <a:cubicBezTo>
                    <a:pt x="19871" y="19083"/>
                    <a:pt x="20793" y="16305"/>
                    <a:pt x="19226" y="14113"/>
                  </a:cubicBezTo>
                  <a:lnTo>
                    <a:pt x="10642" y="2279"/>
                  </a:lnTo>
                  <a:cubicBezTo>
                    <a:pt x="9069" y="94"/>
                    <a:pt x="5584" y="-645"/>
                    <a:pt x="2835" y="613"/>
                  </a:cubicBezTo>
                  <a:cubicBezTo>
                    <a:pt x="113" y="1870"/>
                    <a:pt x="-807" y="4670"/>
                    <a:pt x="772" y="6837"/>
                  </a:cubicBezTo>
                  <a:cubicBezTo>
                    <a:pt x="772" y="6837"/>
                    <a:pt x="9312" y="18672"/>
                    <a:pt x="9312" y="18672"/>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105" name="Shape 7238">
              <a:extLst>
                <a:ext uri="{FF2B5EF4-FFF2-40B4-BE49-F238E27FC236}">
                  <a16:creationId xmlns:a16="http://schemas.microsoft.com/office/drawing/2014/main" id="{60E59FC5-3F63-4939-818C-C00F074041A6}"/>
                </a:ext>
              </a:extLst>
            </p:cNvPr>
            <p:cNvSpPr/>
            <p:nvPr/>
          </p:nvSpPr>
          <p:spPr>
            <a:xfrm flipH="1">
              <a:off x="5550196" y="5415050"/>
              <a:ext cx="37886" cy="28820"/>
            </a:xfrm>
            <a:custGeom>
              <a:avLst/>
              <a:gdLst/>
              <a:ahLst/>
              <a:cxnLst>
                <a:cxn ang="0">
                  <a:pos x="wd2" y="hd2"/>
                </a:cxn>
                <a:cxn ang="5400000">
                  <a:pos x="wd2" y="hd2"/>
                </a:cxn>
                <a:cxn ang="10800000">
                  <a:pos x="wd2" y="hd2"/>
                </a:cxn>
                <a:cxn ang="16200000">
                  <a:pos x="wd2" y="hd2"/>
                </a:cxn>
              </a:cxnLst>
              <a:rect l="0" t="0" r="r" b="b"/>
              <a:pathLst>
                <a:path w="20347" h="20760" extrusionOk="0">
                  <a:moveTo>
                    <a:pt x="2217" y="11085"/>
                  </a:moveTo>
                  <a:lnTo>
                    <a:pt x="13709" y="19964"/>
                  </a:lnTo>
                  <a:cubicBezTo>
                    <a:pt x="14398" y="20508"/>
                    <a:pt x="15170" y="20760"/>
                    <a:pt x="15902" y="20760"/>
                  </a:cubicBezTo>
                  <a:cubicBezTo>
                    <a:pt x="17436" y="20760"/>
                    <a:pt x="18917" y="19710"/>
                    <a:pt x="19757" y="17783"/>
                  </a:cubicBezTo>
                  <a:cubicBezTo>
                    <a:pt x="20970" y="14964"/>
                    <a:pt x="20258" y="11343"/>
                    <a:pt x="18134" y="9677"/>
                  </a:cubicBezTo>
                  <a:lnTo>
                    <a:pt x="6637" y="795"/>
                  </a:lnTo>
                  <a:cubicBezTo>
                    <a:pt x="4533" y="-840"/>
                    <a:pt x="1816" y="126"/>
                    <a:pt x="588" y="2972"/>
                  </a:cubicBezTo>
                  <a:cubicBezTo>
                    <a:pt x="-630" y="5797"/>
                    <a:pt x="109" y="9418"/>
                    <a:pt x="2217" y="11085"/>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106" name="Shape 7239">
              <a:extLst>
                <a:ext uri="{FF2B5EF4-FFF2-40B4-BE49-F238E27FC236}">
                  <a16:creationId xmlns:a16="http://schemas.microsoft.com/office/drawing/2014/main" id="{25FA34DB-32E2-45EB-9626-C11129E4EABC}"/>
                </a:ext>
              </a:extLst>
            </p:cNvPr>
            <p:cNvSpPr/>
            <p:nvPr/>
          </p:nvSpPr>
          <p:spPr>
            <a:xfrm flipH="1">
              <a:off x="5570818" y="5504571"/>
              <a:ext cx="41136" cy="16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92"/>
                  </a:moveTo>
                  <a:cubicBezTo>
                    <a:pt x="21600" y="4848"/>
                    <a:pt x="19693" y="0"/>
                    <a:pt x="17289" y="0"/>
                  </a:cubicBezTo>
                  <a:lnTo>
                    <a:pt x="4326" y="0"/>
                  </a:lnTo>
                  <a:cubicBezTo>
                    <a:pt x="1940" y="0"/>
                    <a:pt x="0" y="4848"/>
                    <a:pt x="0" y="10792"/>
                  </a:cubicBezTo>
                  <a:cubicBezTo>
                    <a:pt x="0" y="16756"/>
                    <a:pt x="1940" y="21600"/>
                    <a:pt x="4326" y="21600"/>
                  </a:cubicBezTo>
                  <a:lnTo>
                    <a:pt x="17289" y="21600"/>
                  </a:lnTo>
                  <a:cubicBezTo>
                    <a:pt x="19693" y="21600"/>
                    <a:pt x="21600" y="16756"/>
                    <a:pt x="21600" y="10792"/>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107" name="Shape 7242">
              <a:extLst>
                <a:ext uri="{FF2B5EF4-FFF2-40B4-BE49-F238E27FC236}">
                  <a16:creationId xmlns:a16="http://schemas.microsoft.com/office/drawing/2014/main" id="{C4544C00-3413-4BA5-A877-A53316298DCA}"/>
                </a:ext>
              </a:extLst>
            </p:cNvPr>
            <p:cNvSpPr/>
            <p:nvPr/>
          </p:nvSpPr>
          <p:spPr>
            <a:xfrm flipH="1">
              <a:off x="5224650" y="5504571"/>
              <a:ext cx="41157" cy="16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92"/>
                  </a:moveTo>
                  <a:cubicBezTo>
                    <a:pt x="21600" y="4848"/>
                    <a:pt x="19665" y="0"/>
                    <a:pt x="17286" y="0"/>
                  </a:cubicBezTo>
                  <a:lnTo>
                    <a:pt x="4324" y="0"/>
                  </a:lnTo>
                  <a:cubicBezTo>
                    <a:pt x="1939" y="0"/>
                    <a:pt x="0" y="4848"/>
                    <a:pt x="0" y="10792"/>
                  </a:cubicBezTo>
                  <a:cubicBezTo>
                    <a:pt x="0" y="16756"/>
                    <a:pt x="1939" y="21600"/>
                    <a:pt x="4324" y="21600"/>
                  </a:cubicBezTo>
                  <a:lnTo>
                    <a:pt x="17286" y="21600"/>
                  </a:lnTo>
                  <a:cubicBezTo>
                    <a:pt x="19665" y="21600"/>
                    <a:pt x="21600" y="16756"/>
                    <a:pt x="21600" y="10792"/>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108" name="Shape 7243">
              <a:extLst>
                <a:ext uri="{FF2B5EF4-FFF2-40B4-BE49-F238E27FC236}">
                  <a16:creationId xmlns:a16="http://schemas.microsoft.com/office/drawing/2014/main" id="{87F3D4B9-80F5-48B3-8F39-B0465BE57E78}"/>
                </a:ext>
              </a:extLst>
            </p:cNvPr>
            <p:cNvSpPr/>
            <p:nvPr/>
          </p:nvSpPr>
          <p:spPr>
            <a:xfrm flipH="1">
              <a:off x="5251800" y="5415050"/>
              <a:ext cx="37878" cy="28820"/>
            </a:xfrm>
            <a:custGeom>
              <a:avLst/>
              <a:gdLst/>
              <a:ahLst/>
              <a:cxnLst>
                <a:cxn ang="0">
                  <a:pos x="wd2" y="hd2"/>
                </a:cxn>
                <a:cxn ang="5400000">
                  <a:pos x="wd2" y="hd2"/>
                </a:cxn>
                <a:cxn ang="10800000">
                  <a:pos x="wd2" y="hd2"/>
                </a:cxn>
                <a:cxn ang="16200000">
                  <a:pos x="wd2" y="hd2"/>
                </a:cxn>
              </a:cxnLst>
              <a:rect l="0" t="0" r="r" b="b"/>
              <a:pathLst>
                <a:path w="20345" h="20760" extrusionOk="0">
                  <a:moveTo>
                    <a:pt x="4437" y="20760"/>
                  </a:moveTo>
                  <a:cubicBezTo>
                    <a:pt x="5174" y="20760"/>
                    <a:pt x="5941" y="20508"/>
                    <a:pt x="6630" y="19964"/>
                  </a:cubicBezTo>
                  <a:lnTo>
                    <a:pt x="18123" y="11085"/>
                  </a:lnTo>
                  <a:cubicBezTo>
                    <a:pt x="20257" y="9448"/>
                    <a:pt x="20969" y="5797"/>
                    <a:pt x="19751" y="2972"/>
                  </a:cubicBezTo>
                  <a:cubicBezTo>
                    <a:pt x="18534" y="126"/>
                    <a:pt x="15832" y="-840"/>
                    <a:pt x="13703" y="795"/>
                  </a:cubicBezTo>
                  <a:lnTo>
                    <a:pt x="2210" y="9677"/>
                  </a:lnTo>
                  <a:cubicBezTo>
                    <a:pt x="111" y="11343"/>
                    <a:pt x="-631" y="14964"/>
                    <a:pt x="587" y="17783"/>
                  </a:cubicBezTo>
                  <a:cubicBezTo>
                    <a:pt x="1427" y="19671"/>
                    <a:pt x="2906" y="20760"/>
                    <a:pt x="4437" y="20760"/>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109" name="Shape 7244">
              <a:extLst>
                <a:ext uri="{FF2B5EF4-FFF2-40B4-BE49-F238E27FC236}">
                  <a16:creationId xmlns:a16="http://schemas.microsoft.com/office/drawing/2014/main" id="{95A1135A-0F78-4B69-9C9D-289EA97F5988}"/>
                </a:ext>
              </a:extLst>
            </p:cNvPr>
            <p:cNvSpPr/>
            <p:nvPr/>
          </p:nvSpPr>
          <p:spPr>
            <a:xfrm flipH="1">
              <a:off x="5320546" y="5343433"/>
              <a:ext cx="28813" cy="37845"/>
            </a:xfrm>
            <a:custGeom>
              <a:avLst/>
              <a:gdLst/>
              <a:ahLst/>
              <a:cxnLst>
                <a:cxn ang="0">
                  <a:pos x="wd2" y="hd2"/>
                </a:cxn>
                <a:cxn ang="5400000">
                  <a:pos x="wd2" y="hd2"/>
                </a:cxn>
                <a:cxn ang="10800000">
                  <a:pos x="wd2" y="hd2"/>
                </a:cxn>
                <a:cxn ang="16200000">
                  <a:pos x="wd2" y="hd2"/>
                </a:cxn>
              </a:cxnLst>
              <a:rect l="0" t="0" r="r" b="b"/>
              <a:pathLst>
                <a:path w="19986" h="20954" extrusionOk="0">
                  <a:moveTo>
                    <a:pt x="9345" y="2283"/>
                  </a:moveTo>
                  <a:lnTo>
                    <a:pt x="767" y="14134"/>
                  </a:lnTo>
                  <a:cubicBezTo>
                    <a:pt x="-806" y="16305"/>
                    <a:pt x="114" y="19089"/>
                    <a:pt x="2863" y="20344"/>
                  </a:cubicBezTo>
                  <a:cubicBezTo>
                    <a:pt x="3744" y="20765"/>
                    <a:pt x="4743" y="20954"/>
                    <a:pt x="5701" y="20954"/>
                  </a:cubicBezTo>
                  <a:cubicBezTo>
                    <a:pt x="7678" y="20954"/>
                    <a:pt x="9588" y="20142"/>
                    <a:pt x="10675" y="18700"/>
                  </a:cubicBezTo>
                  <a:lnTo>
                    <a:pt x="19221" y="6847"/>
                  </a:lnTo>
                  <a:cubicBezTo>
                    <a:pt x="20794" y="4677"/>
                    <a:pt x="19866" y="1873"/>
                    <a:pt x="17117" y="614"/>
                  </a:cubicBezTo>
                  <a:cubicBezTo>
                    <a:pt x="14401" y="-646"/>
                    <a:pt x="10918" y="95"/>
                    <a:pt x="9345" y="2283"/>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110" name="Shape 7245">
              <a:extLst>
                <a:ext uri="{FF2B5EF4-FFF2-40B4-BE49-F238E27FC236}">
                  <a16:creationId xmlns:a16="http://schemas.microsoft.com/office/drawing/2014/main" id="{0E9950E8-9091-4178-A021-F12243B89D0F}"/>
                </a:ext>
              </a:extLst>
            </p:cNvPr>
            <p:cNvSpPr/>
            <p:nvPr/>
          </p:nvSpPr>
          <p:spPr>
            <a:xfrm flipH="1">
              <a:off x="5399198" y="5444890"/>
              <a:ext cx="39682" cy="128261"/>
            </a:xfrm>
            <a:custGeom>
              <a:avLst/>
              <a:gdLst/>
              <a:ahLst/>
              <a:cxnLst>
                <a:cxn ang="0">
                  <a:pos x="wd2" y="hd2"/>
                </a:cxn>
                <a:cxn ang="5400000">
                  <a:pos x="wd2" y="hd2"/>
                </a:cxn>
                <a:cxn ang="10800000">
                  <a:pos x="wd2" y="hd2"/>
                </a:cxn>
                <a:cxn ang="16200000">
                  <a:pos x="wd2" y="hd2"/>
                </a:cxn>
              </a:cxnLst>
              <a:rect l="0" t="0" r="r" b="b"/>
              <a:pathLst>
                <a:path w="21600" h="21600" extrusionOk="0">
                  <a:moveTo>
                    <a:pt x="4795" y="20034"/>
                  </a:moveTo>
                  <a:cubicBezTo>
                    <a:pt x="5327" y="21262"/>
                    <a:pt x="7243" y="21600"/>
                    <a:pt x="10799" y="21600"/>
                  </a:cubicBezTo>
                  <a:cubicBezTo>
                    <a:pt x="14337" y="21600"/>
                    <a:pt x="16273" y="21262"/>
                    <a:pt x="16805" y="20034"/>
                  </a:cubicBezTo>
                  <a:lnTo>
                    <a:pt x="21043" y="10144"/>
                  </a:lnTo>
                  <a:cubicBezTo>
                    <a:pt x="21308" y="9469"/>
                    <a:pt x="21600" y="8789"/>
                    <a:pt x="21600" y="8159"/>
                  </a:cubicBezTo>
                  <a:lnTo>
                    <a:pt x="21600" y="3251"/>
                  </a:lnTo>
                  <a:cubicBezTo>
                    <a:pt x="21600" y="1092"/>
                    <a:pt x="17626" y="0"/>
                    <a:pt x="10799" y="0"/>
                  </a:cubicBezTo>
                  <a:cubicBezTo>
                    <a:pt x="3972" y="0"/>
                    <a:pt x="0" y="1092"/>
                    <a:pt x="0" y="3251"/>
                  </a:cubicBezTo>
                  <a:lnTo>
                    <a:pt x="0" y="8159"/>
                  </a:lnTo>
                  <a:cubicBezTo>
                    <a:pt x="0" y="8789"/>
                    <a:pt x="271" y="9469"/>
                    <a:pt x="562" y="10144"/>
                  </a:cubicBezTo>
                  <a:cubicBezTo>
                    <a:pt x="562" y="10144"/>
                    <a:pt x="4795" y="20034"/>
                    <a:pt x="4795" y="20034"/>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111" name="Shape 7235">
              <a:extLst>
                <a:ext uri="{FF2B5EF4-FFF2-40B4-BE49-F238E27FC236}">
                  <a16:creationId xmlns:a16="http://schemas.microsoft.com/office/drawing/2014/main" id="{BF9F666B-DDF9-4B17-A591-A7ECD805DA0F}"/>
                </a:ext>
              </a:extLst>
            </p:cNvPr>
            <p:cNvSpPr/>
            <p:nvPr/>
          </p:nvSpPr>
          <p:spPr>
            <a:xfrm flipH="1">
              <a:off x="5292862" y="5390874"/>
              <a:ext cx="260550" cy="362380"/>
            </a:xfrm>
            <a:custGeom>
              <a:avLst/>
              <a:gdLst/>
              <a:ahLst/>
              <a:cxnLst>
                <a:cxn ang="0">
                  <a:pos x="wd2" y="hd2"/>
                </a:cxn>
                <a:cxn ang="5400000">
                  <a:pos x="wd2" y="hd2"/>
                </a:cxn>
                <a:cxn ang="10800000">
                  <a:pos x="wd2" y="hd2"/>
                </a:cxn>
                <a:cxn ang="16200000">
                  <a:pos x="wd2" y="hd2"/>
                </a:cxn>
              </a:cxnLst>
              <a:rect l="0" t="0" r="r" b="b"/>
              <a:pathLst>
                <a:path w="21600" h="21600" extrusionOk="0">
                  <a:moveTo>
                    <a:pt x="2734" y="7508"/>
                  </a:moveTo>
                  <a:cubicBezTo>
                    <a:pt x="2734" y="4453"/>
                    <a:pt x="6351" y="1966"/>
                    <a:pt x="10800" y="1963"/>
                  </a:cubicBezTo>
                  <a:cubicBezTo>
                    <a:pt x="15252" y="1963"/>
                    <a:pt x="18870" y="4450"/>
                    <a:pt x="18870" y="7508"/>
                  </a:cubicBezTo>
                  <a:cubicBezTo>
                    <a:pt x="18870" y="9590"/>
                    <a:pt x="17727" y="10793"/>
                    <a:pt x="16708" y="11865"/>
                  </a:cubicBezTo>
                  <a:cubicBezTo>
                    <a:pt x="15911" y="12706"/>
                    <a:pt x="15159" y="13498"/>
                    <a:pt x="15159" y="14559"/>
                  </a:cubicBezTo>
                  <a:cubicBezTo>
                    <a:pt x="15159" y="15026"/>
                    <a:pt x="14573" y="15400"/>
                    <a:pt x="14137" y="15618"/>
                  </a:cubicBezTo>
                  <a:lnTo>
                    <a:pt x="7462" y="15618"/>
                  </a:lnTo>
                  <a:cubicBezTo>
                    <a:pt x="7026" y="15400"/>
                    <a:pt x="6440" y="15026"/>
                    <a:pt x="6440" y="14559"/>
                  </a:cubicBezTo>
                  <a:cubicBezTo>
                    <a:pt x="6440" y="13498"/>
                    <a:pt x="5688" y="12706"/>
                    <a:pt x="4880" y="11855"/>
                  </a:cubicBezTo>
                  <a:cubicBezTo>
                    <a:pt x="3873" y="10791"/>
                    <a:pt x="2734" y="9587"/>
                    <a:pt x="2734" y="7508"/>
                  </a:cubicBezTo>
                  <a:close/>
                  <a:moveTo>
                    <a:pt x="5876" y="19126"/>
                  </a:moveTo>
                  <a:lnTo>
                    <a:pt x="5876" y="19129"/>
                  </a:lnTo>
                  <a:cubicBezTo>
                    <a:pt x="5897" y="19529"/>
                    <a:pt x="6189" y="20348"/>
                    <a:pt x="8110" y="20808"/>
                  </a:cubicBezTo>
                  <a:cubicBezTo>
                    <a:pt x="8336" y="21046"/>
                    <a:pt x="8631" y="21258"/>
                    <a:pt x="8993" y="21433"/>
                  </a:cubicBezTo>
                  <a:cubicBezTo>
                    <a:pt x="9217" y="21541"/>
                    <a:pt x="9482" y="21600"/>
                    <a:pt x="9755" y="21600"/>
                  </a:cubicBezTo>
                  <a:lnTo>
                    <a:pt x="11842" y="21600"/>
                  </a:lnTo>
                  <a:cubicBezTo>
                    <a:pt x="12116" y="21600"/>
                    <a:pt x="12382" y="21541"/>
                    <a:pt x="12607" y="21433"/>
                  </a:cubicBezTo>
                  <a:cubicBezTo>
                    <a:pt x="12969" y="21258"/>
                    <a:pt x="13263" y="21046"/>
                    <a:pt x="13493" y="20808"/>
                  </a:cubicBezTo>
                  <a:cubicBezTo>
                    <a:pt x="15424" y="20346"/>
                    <a:pt x="15708" y="19513"/>
                    <a:pt x="15723" y="19126"/>
                  </a:cubicBezTo>
                  <a:cubicBezTo>
                    <a:pt x="15723" y="19126"/>
                    <a:pt x="15841" y="17718"/>
                    <a:pt x="15875" y="17140"/>
                  </a:cubicBezTo>
                  <a:cubicBezTo>
                    <a:pt x="17166" y="16453"/>
                    <a:pt x="17889" y="15532"/>
                    <a:pt x="17889" y="14559"/>
                  </a:cubicBezTo>
                  <a:cubicBezTo>
                    <a:pt x="17889" y="14127"/>
                    <a:pt x="18280" y="13694"/>
                    <a:pt x="18973" y="12963"/>
                  </a:cubicBezTo>
                  <a:cubicBezTo>
                    <a:pt x="20080" y="11796"/>
                    <a:pt x="21600" y="10197"/>
                    <a:pt x="21600" y="7508"/>
                  </a:cubicBezTo>
                  <a:cubicBezTo>
                    <a:pt x="21600" y="3368"/>
                    <a:pt x="16753" y="0"/>
                    <a:pt x="10800" y="0"/>
                  </a:cubicBezTo>
                  <a:cubicBezTo>
                    <a:pt x="4846" y="0"/>
                    <a:pt x="0" y="3368"/>
                    <a:pt x="0" y="7508"/>
                  </a:cubicBezTo>
                  <a:cubicBezTo>
                    <a:pt x="0" y="10194"/>
                    <a:pt x="1516" y="11793"/>
                    <a:pt x="2633" y="12971"/>
                  </a:cubicBezTo>
                  <a:cubicBezTo>
                    <a:pt x="3320" y="13694"/>
                    <a:pt x="3711" y="14124"/>
                    <a:pt x="3711" y="14559"/>
                  </a:cubicBezTo>
                  <a:cubicBezTo>
                    <a:pt x="3711" y="15532"/>
                    <a:pt x="4435" y="16450"/>
                    <a:pt x="5725" y="17140"/>
                  </a:cubicBezTo>
                  <a:cubicBezTo>
                    <a:pt x="5758" y="17718"/>
                    <a:pt x="5876" y="19126"/>
                    <a:pt x="5876" y="19126"/>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112" name="Shape 7246">
              <a:extLst>
                <a:ext uri="{FF2B5EF4-FFF2-40B4-BE49-F238E27FC236}">
                  <a16:creationId xmlns:a16="http://schemas.microsoft.com/office/drawing/2014/main" id="{52136871-9A56-4A05-9919-A0A8E9CFDCCB}"/>
                </a:ext>
              </a:extLst>
            </p:cNvPr>
            <p:cNvSpPr/>
            <p:nvPr/>
          </p:nvSpPr>
          <p:spPr>
            <a:xfrm flipH="1">
              <a:off x="5398785" y="5575741"/>
              <a:ext cx="41186" cy="4115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34" y="21600"/>
                    <a:pt x="21600" y="16719"/>
                    <a:pt x="21600" y="10789"/>
                  </a:cubicBezTo>
                  <a:cubicBezTo>
                    <a:pt x="21600" y="4855"/>
                    <a:pt x="16734" y="0"/>
                    <a:pt x="10802" y="0"/>
                  </a:cubicBezTo>
                  <a:cubicBezTo>
                    <a:pt x="4883" y="0"/>
                    <a:pt x="0" y="4855"/>
                    <a:pt x="0" y="10789"/>
                  </a:cubicBezTo>
                  <a:cubicBezTo>
                    <a:pt x="0" y="16719"/>
                    <a:pt x="4883" y="21600"/>
                    <a:pt x="10802" y="21600"/>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grpSp>
    </p:spTree>
    <p:extLst>
      <p:ext uri="{BB962C8B-B14F-4D97-AF65-F5344CB8AC3E}">
        <p14:creationId xmlns:p14="http://schemas.microsoft.com/office/powerpoint/2010/main" val="619079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right)">
                                      <p:cBhvr>
                                        <p:cTn id="12" dur="500"/>
                                        <p:tgtEl>
                                          <p:spTgt spid="41"/>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0-#ppt_w/2"/>
                                          </p:val>
                                        </p:tav>
                                        <p:tav tm="100000">
                                          <p:val>
                                            <p:strVal val="#ppt_x"/>
                                          </p:val>
                                        </p:tav>
                                      </p:tavLst>
                                    </p:anim>
                                    <p:anim calcmode="lin" valueType="num">
                                      <p:cBhvr additive="base">
                                        <p:cTn id="21" dur="500" fill="hold"/>
                                        <p:tgtEl>
                                          <p:spTgt spid="4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500"/>
                                        <p:tgtEl>
                                          <p:spTgt spid="43"/>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500"/>
                                        <p:tgtEl>
                                          <p:spTgt spid="72"/>
                                        </p:tgtEl>
                                      </p:cBhvr>
                                    </p:animEffect>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1+#ppt_w/2"/>
                                          </p:val>
                                        </p:tav>
                                        <p:tav tm="100000">
                                          <p:val>
                                            <p:strVal val="#ppt_x"/>
                                          </p:val>
                                        </p:tav>
                                      </p:tavLst>
                                    </p:anim>
                                    <p:anim calcmode="lin" valueType="num">
                                      <p:cBhvr additive="base">
                                        <p:cTn id="34" dur="500" fill="hold"/>
                                        <p:tgtEl>
                                          <p:spTgt spid="45"/>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2"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right)">
                                      <p:cBhvr>
                                        <p:cTn id="38" dur="500"/>
                                        <p:tgtEl>
                                          <p:spTgt spid="44"/>
                                        </p:tgtEl>
                                      </p:cBhvr>
                                    </p:animEffect>
                                  </p:childTnLst>
                                </p:cTn>
                              </p:par>
                              <p:par>
                                <p:cTn id="39" presetID="10" presetClass="entr" presetSubtype="0"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fade">
                                      <p:cBhvr>
                                        <p:cTn id="41" dur="500"/>
                                        <p:tgtEl>
                                          <p:spTgt spid="93"/>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childTnLst>
                          </p:cTn>
                        </p:par>
                        <p:par>
                          <p:cTn id="46" fill="hold">
                            <p:stCondLst>
                              <p:cond delay="4500"/>
                            </p:stCondLst>
                            <p:childTnLst>
                              <p:par>
                                <p:cTn id="47" presetID="2" presetClass="entr" presetSubtype="8"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fill="hold"/>
                                        <p:tgtEl>
                                          <p:spTgt spid="59"/>
                                        </p:tgtEl>
                                        <p:attrNameLst>
                                          <p:attrName>ppt_x</p:attrName>
                                        </p:attrNameLst>
                                      </p:cBhvr>
                                      <p:tavLst>
                                        <p:tav tm="0">
                                          <p:val>
                                            <p:strVal val="0-#ppt_w/2"/>
                                          </p:val>
                                        </p:tav>
                                        <p:tav tm="100000">
                                          <p:val>
                                            <p:strVal val="#ppt_x"/>
                                          </p:val>
                                        </p:tav>
                                      </p:tavLst>
                                    </p:anim>
                                    <p:anim calcmode="lin" valueType="num">
                                      <p:cBhvr additive="base">
                                        <p:cTn id="50" dur="500" fill="hold"/>
                                        <p:tgtEl>
                                          <p:spTgt spid="59"/>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left)">
                                      <p:cBhvr>
                                        <p:cTn id="54" dur="500"/>
                                        <p:tgtEl>
                                          <p:spTgt spid="42"/>
                                        </p:tgtEl>
                                      </p:cBhvr>
                                    </p:animEffect>
                                  </p:childTnLst>
                                </p:cTn>
                              </p:par>
                            </p:childTnLst>
                          </p:cTn>
                        </p:par>
                        <p:par>
                          <p:cTn id="55" fill="hold">
                            <p:stCondLst>
                              <p:cond delay="5500"/>
                            </p:stCondLst>
                            <p:childTnLst>
                              <p:par>
                                <p:cTn id="56" presetID="10" presetClass="entr" presetSubtype="0" fill="hold" grpId="0" nodeType="after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500"/>
                                        <p:tgtEl>
                                          <p:spTgt spid="67"/>
                                        </p:tgtEl>
                                      </p:cBhvr>
                                    </p:animEffect>
                                  </p:childTnLst>
                                </p:cTn>
                              </p:par>
                            </p:childTnLst>
                          </p:cTn>
                        </p:par>
                        <p:par>
                          <p:cTn id="62" fill="hold">
                            <p:stCondLst>
                              <p:cond delay="6000"/>
                            </p:stCondLst>
                            <p:childTnLst>
                              <p:par>
                                <p:cTn id="63" presetID="53" presetClass="entr" presetSubtype="16" fill="hold" grpId="0" nodeType="after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p:cTn id="65" dur="500" fill="hold"/>
                                        <p:tgtEl>
                                          <p:spTgt spid="68"/>
                                        </p:tgtEl>
                                        <p:attrNameLst>
                                          <p:attrName>ppt_w</p:attrName>
                                        </p:attrNameLst>
                                      </p:cBhvr>
                                      <p:tavLst>
                                        <p:tav tm="0">
                                          <p:val>
                                            <p:fltVal val="0"/>
                                          </p:val>
                                        </p:tav>
                                        <p:tav tm="100000">
                                          <p:val>
                                            <p:strVal val="#ppt_w"/>
                                          </p:val>
                                        </p:tav>
                                      </p:tavLst>
                                    </p:anim>
                                    <p:anim calcmode="lin" valueType="num">
                                      <p:cBhvr>
                                        <p:cTn id="66" dur="500" fill="hold"/>
                                        <p:tgtEl>
                                          <p:spTgt spid="68"/>
                                        </p:tgtEl>
                                        <p:attrNameLst>
                                          <p:attrName>ppt_h</p:attrName>
                                        </p:attrNameLst>
                                      </p:cBhvr>
                                      <p:tavLst>
                                        <p:tav tm="0">
                                          <p:val>
                                            <p:fltVal val="0"/>
                                          </p:val>
                                        </p:tav>
                                        <p:tav tm="100000">
                                          <p:val>
                                            <p:strVal val="#ppt_h"/>
                                          </p:val>
                                        </p:tav>
                                      </p:tavLst>
                                    </p:anim>
                                    <p:animEffect transition="in" filter="fade">
                                      <p:cBhvr>
                                        <p:cTn id="67" dur="500"/>
                                        <p:tgtEl>
                                          <p:spTgt spid="68"/>
                                        </p:tgtEl>
                                      </p:cBhvr>
                                    </p:animEffec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fade">
                                      <p:cBhvr>
                                        <p:cTn id="71" dur="500"/>
                                        <p:tgtEl>
                                          <p:spTgt spid="9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childTnLst>
                                </p:cTn>
                              </p:par>
                            </p:childTnLst>
                          </p:cTn>
                        </p:par>
                        <p:par>
                          <p:cTn id="75" fill="hold">
                            <p:stCondLst>
                              <p:cond delay="7000"/>
                            </p:stCondLst>
                            <p:childTnLst>
                              <p:par>
                                <p:cTn id="76" presetID="10" presetClass="entr" presetSubtype="0" fill="hold" grpId="0" nodeType="after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childTnLst>
                          </p:cTn>
                        </p:par>
                        <p:par>
                          <p:cTn id="79" fill="hold">
                            <p:stCondLst>
                              <p:cond delay="7500"/>
                            </p:stCondLst>
                            <p:childTnLst>
                              <p:par>
                                <p:cTn id="80" presetID="42" presetClass="entr" presetSubtype="0" fill="hold" grpId="0" nodeType="after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1000"/>
                                        <p:tgtEl>
                                          <p:spTgt spid="96"/>
                                        </p:tgtEl>
                                      </p:cBhvr>
                                    </p:animEffect>
                                    <p:anim calcmode="lin" valueType="num">
                                      <p:cBhvr>
                                        <p:cTn id="83" dur="1000" fill="hold"/>
                                        <p:tgtEl>
                                          <p:spTgt spid="96"/>
                                        </p:tgtEl>
                                        <p:attrNameLst>
                                          <p:attrName>ppt_x</p:attrName>
                                        </p:attrNameLst>
                                      </p:cBhvr>
                                      <p:tavLst>
                                        <p:tav tm="0">
                                          <p:val>
                                            <p:strVal val="#ppt_x"/>
                                          </p:val>
                                        </p:tav>
                                        <p:tav tm="100000">
                                          <p:val>
                                            <p:strVal val="#ppt_x"/>
                                          </p:val>
                                        </p:tav>
                                      </p:tavLst>
                                    </p:anim>
                                    <p:anim calcmode="lin" valueType="num">
                                      <p:cBhvr>
                                        <p:cTn id="84"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66" grpId="0"/>
      <p:bldP spid="67" grpId="0"/>
      <p:bldP spid="68" grpId="0" animBg="1"/>
      <p:bldP spid="91" grpId="0"/>
      <p:bldP spid="94" grpId="0"/>
      <p:bldP spid="95" grpId="0"/>
      <p:bldP spid="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19800000">
            <a:off x="9625712" y="2488737"/>
            <a:ext cx="801825" cy="11388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9800000">
            <a:off x="8240253" y="2930933"/>
            <a:ext cx="801825" cy="11388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9800000">
            <a:off x="6857154" y="3372393"/>
            <a:ext cx="798015" cy="11436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p:cNvSpPr>
            <a:spLocks/>
          </p:cNvSpPr>
          <p:nvPr/>
        </p:nvSpPr>
        <p:spPr bwMode="auto">
          <a:xfrm>
            <a:off x="8578269" y="2366342"/>
            <a:ext cx="1509911" cy="1827511"/>
          </a:xfrm>
          <a:custGeom>
            <a:avLst/>
            <a:gdLst>
              <a:gd name="T0" fmla="*/ 745 w 1431"/>
              <a:gd name="T1" fmla="*/ 0 h 1732"/>
              <a:gd name="T2" fmla="*/ 0 w 1431"/>
              <a:gd name="T3" fmla="*/ 1732 h 1732"/>
              <a:gd name="T4" fmla="*/ 686 w 1431"/>
              <a:gd name="T5" fmla="*/ 1732 h 1732"/>
              <a:gd name="T6" fmla="*/ 1431 w 1431"/>
              <a:gd name="T7" fmla="*/ 0 h 1732"/>
              <a:gd name="T8" fmla="*/ 745 w 1431"/>
              <a:gd name="T9" fmla="*/ 0 h 1732"/>
            </a:gdLst>
            <a:ahLst/>
            <a:cxnLst>
              <a:cxn ang="0">
                <a:pos x="T0" y="T1"/>
              </a:cxn>
              <a:cxn ang="0">
                <a:pos x="T2" y="T3"/>
              </a:cxn>
              <a:cxn ang="0">
                <a:pos x="T4" y="T5"/>
              </a:cxn>
              <a:cxn ang="0">
                <a:pos x="T6" y="T7"/>
              </a:cxn>
              <a:cxn ang="0">
                <a:pos x="T8" y="T9"/>
              </a:cxn>
            </a:cxnLst>
            <a:rect l="0" t="0" r="r" b="b"/>
            <a:pathLst>
              <a:path w="1431" h="1732">
                <a:moveTo>
                  <a:pt x="745" y="0"/>
                </a:moveTo>
                <a:lnTo>
                  <a:pt x="0" y="1732"/>
                </a:lnTo>
                <a:lnTo>
                  <a:pt x="686" y="1732"/>
                </a:lnTo>
                <a:lnTo>
                  <a:pt x="1431" y="0"/>
                </a:lnTo>
                <a:lnTo>
                  <a:pt x="74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7196029" y="2808447"/>
            <a:ext cx="1509911" cy="1829621"/>
          </a:xfrm>
          <a:custGeom>
            <a:avLst/>
            <a:gdLst>
              <a:gd name="T0" fmla="*/ 745 w 1431"/>
              <a:gd name="T1" fmla="*/ 0 h 1734"/>
              <a:gd name="T2" fmla="*/ 0 w 1431"/>
              <a:gd name="T3" fmla="*/ 1734 h 1734"/>
              <a:gd name="T4" fmla="*/ 685 w 1431"/>
              <a:gd name="T5" fmla="*/ 1734 h 1734"/>
              <a:gd name="T6" fmla="*/ 1431 w 1431"/>
              <a:gd name="T7" fmla="*/ 0 h 1734"/>
              <a:gd name="T8" fmla="*/ 745 w 1431"/>
              <a:gd name="T9" fmla="*/ 0 h 1734"/>
            </a:gdLst>
            <a:ahLst/>
            <a:cxnLst>
              <a:cxn ang="0">
                <a:pos x="T0" y="T1"/>
              </a:cxn>
              <a:cxn ang="0">
                <a:pos x="T2" y="T3"/>
              </a:cxn>
              <a:cxn ang="0">
                <a:pos x="T4" y="T5"/>
              </a:cxn>
              <a:cxn ang="0">
                <a:pos x="T6" y="T7"/>
              </a:cxn>
              <a:cxn ang="0">
                <a:pos x="T8" y="T9"/>
              </a:cxn>
            </a:cxnLst>
            <a:rect l="0" t="0" r="r" b="b"/>
            <a:pathLst>
              <a:path w="1431" h="1734">
                <a:moveTo>
                  <a:pt x="745" y="0"/>
                </a:moveTo>
                <a:lnTo>
                  <a:pt x="0" y="1734"/>
                </a:lnTo>
                <a:lnTo>
                  <a:pt x="685" y="1734"/>
                </a:lnTo>
                <a:lnTo>
                  <a:pt x="1431" y="0"/>
                </a:lnTo>
                <a:lnTo>
                  <a:pt x="74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5805347" y="3249497"/>
            <a:ext cx="1512023" cy="1830676"/>
          </a:xfrm>
          <a:custGeom>
            <a:avLst/>
            <a:gdLst>
              <a:gd name="T0" fmla="*/ 745 w 1433"/>
              <a:gd name="T1" fmla="*/ 0 h 1735"/>
              <a:gd name="T2" fmla="*/ 0 w 1433"/>
              <a:gd name="T3" fmla="*/ 1735 h 1735"/>
              <a:gd name="T4" fmla="*/ 686 w 1433"/>
              <a:gd name="T5" fmla="*/ 1735 h 1735"/>
              <a:gd name="T6" fmla="*/ 1433 w 1433"/>
              <a:gd name="T7" fmla="*/ 0 h 1735"/>
              <a:gd name="T8" fmla="*/ 745 w 1433"/>
              <a:gd name="T9" fmla="*/ 0 h 1735"/>
            </a:gdLst>
            <a:ahLst/>
            <a:cxnLst>
              <a:cxn ang="0">
                <a:pos x="T0" y="T1"/>
              </a:cxn>
              <a:cxn ang="0">
                <a:pos x="T2" y="T3"/>
              </a:cxn>
              <a:cxn ang="0">
                <a:pos x="T4" y="T5"/>
              </a:cxn>
              <a:cxn ang="0">
                <a:pos x="T6" y="T7"/>
              </a:cxn>
              <a:cxn ang="0">
                <a:pos x="T8" y="T9"/>
              </a:cxn>
            </a:cxnLst>
            <a:rect l="0" t="0" r="r" b="b"/>
            <a:pathLst>
              <a:path w="1433" h="1735">
                <a:moveTo>
                  <a:pt x="745" y="0"/>
                </a:moveTo>
                <a:lnTo>
                  <a:pt x="0" y="1735"/>
                </a:lnTo>
                <a:lnTo>
                  <a:pt x="686" y="1735"/>
                </a:lnTo>
                <a:lnTo>
                  <a:pt x="1433" y="0"/>
                </a:lnTo>
                <a:lnTo>
                  <a:pt x="74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9971058" y="1019977"/>
            <a:ext cx="1916143" cy="2731769"/>
          </a:xfrm>
          <a:custGeom>
            <a:avLst/>
            <a:gdLst>
              <a:gd name="T0" fmla="*/ 1816 w 1816"/>
              <a:gd name="T1" fmla="*/ 769 h 2589"/>
              <a:gd name="T2" fmla="*/ 1473 w 1816"/>
              <a:gd name="T3" fmla="*/ 0 h 2589"/>
              <a:gd name="T4" fmla="*/ 463 w 1816"/>
              <a:gd name="T5" fmla="*/ 769 h 2589"/>
              <a:gd name="T6" fmla="*/ 797 w 1816"/>
              <a:gd name="T7" fmla="*/ 769 h 2589"/>
              <a:gd name="T8" fmla="*/ 0 w 1816"/>
              <a:gd name="T9" fmla="*/ 2589 h 2589"/>
              <a:gd name="T10" fmla="*/ 686 w 1816"/>
              <a:gd name="T11" fmla="*/ 2589 h 2589"/>
              <a:gd name="T12" fmla="*/ 1483 w 1816"/>
              <a:gd name="T13" fmla="*/ 769 h 2589"/>
              <a:gd name="T14" fmla="*/ 1816 w 1816"/>
              <a:gd name="T15" fmla="*/ 769 h 25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6" h="2589">
                <a:moveTo>
                  <a:pt x="1816" y="769"/>
                </a:moveTo>
                <a:lnTo>
                  <a:pt x="1473" y="0"/>
                </a:lnTo>
                <a:lnTo>
                  <a:pt x="463" y="769"/>
                </a:lnTo>
                <a:lnTo>
                  <a:pt x="797" y="769"/>
                </a:lnTo>
                <a:lnTo>
                  <a:pt x="0" y="2589"/>
                </a:lnTo>
                <a:lnTo>
                  <a:pt x="686" y="2589"/>
                </a:lnTo>
                <a:lnTo>
                  <a:pt x="1483" y="769"/>
                </a:lnTo>
                <a:lnTo>
                  <a:pt x="1816" y="769"/>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TextBox 25"/>
          <p:cNvSpPr txBox="1"/>
          <p:nvPr/>
        </p:nvSpPr>
        <p:spPr>
          <a:xfrm>
            <a:off x="5303685" y="5478313"/>
            <a:ext cx="1682152" cy="276999"/>
          </a:xfrm>
          <a:prstGeom prst="rect">
            <a:avLst/>
          </a:prstGeom>
          <a:noFill/>
        </p:spPr>
        <p:txBody>
          <a:bodyPr wrap="square" rtlCol="0">
            <a:spAutoFit/>
          </a:bodyPr>
          <a:lstStyle/>
          <a:p>
            <a:pPr algn="ctr"/>
            <a:r>
              <a:rPr lang="ru-RU" sz="1200" b="1" dirty="0"/>
              <a:t>Текст</a:t>
            </a:r>
            <a:endParaRPr lang="en-US" sz="1200" b="1" dirty="0"/>
          </a:p>
        </p:txBody>
      </p:sp>
      <p:sp>
        <p:nvSpPr>
          <p:cNvPr id="27" name="TextBox 26"/>
          <p:cNvSpPr txBox="1"/>
          <p:nvPr/>
        </p:nvSpPr>
        <p:spPr>
          <a:xfrm>
            <a:off x="6657219" y="5063360"/>
            <a:ext cx="1682152" cy="276999"/>
          </a:xfrm>
          <a:prstGeom prst="rect">
            <a:avLst/>
          </a:prstGeom>
          <a:noFill/>
        </p:spPr>
        <p:txBody>
          <a:bodyPr wrap="square" rtlCol="0">
            <a:spAutoFit/>
          </a:bodyPr>
          <a:lstStyle/>
          <a:p>
            <a:pPr algn="ctr"/>
            <a:r>
              <a:rPr lang="ru-RU" sz="1200" b="1" dirty="0"/>
              <a:t>Текст</a:t>
            </a:r>
            <a:endParaRPr lang="en-US" sz="1200" b="1" dirty="0"/>
          </a:p>
        </p:txBody>
      </p:sp>
      <p:sp>
        <p:nvSpPr>
          <p:cNvPr id="28" name="TextBox 27"/>
          <p:cNvSpPr txBox="1"/>
          <p:nvPr/>
        </p:nvSpPr>
        <p:spPr>
          <a:xfrm>
            <a:off x="8024935" y="4606867"/>
            <a:ext cx="1682152" cy="276999"/>
          </a:xfrm>
          <a:prstGeom prst="rect">
            <a:avLst/>
          </a:prstGeom>
          <a:noFill/>
        </p:spPr>
        <p:txBody>
          <a:bodyPr wrap="square" rtlCol="0">
            <a:spAutoFit/>
          </a:bodyPr>
          <a:lstStyle/>
          <a:p>
            <a:pPr algn="ctr"/>
            <a:r>
              <a:rPr lang="ru-RU" sz="1200" b="1" dirty="0"/>
              <a:t>Текст</a:t>
            </a:r>
            <a:endParaRPr lang="en-US" sz="1200" b="1" dirty="0"/>
          </a:p>
        </p:txBody>
      </p:sp>
      <p:sp>
        <p:nvSpPr>
          <p:cNvPr id="30" name="TextBox 29"/>
          <p:cNvSpPr txBox="1"/>
          <p:nvPr/>
        </p:nvSpPr>
        <p:spPr>
          <a:xfrm>
            <a:off x="5376247" y="5667754"/>
            <a:ext cx="1512023" cy="441980"/>
          </a:xfrm>
          <a:prstGeom prst="rect">
            <a:avLst/>
          </a:prstGeom>
          <a:noFill/>
        </p:spPr>
        <p:txBody>
          <a:bodyPr wrap="square" rtlCol="0">
            <a:spAutoFit/>
          </a:bodyPr>
          <a:lstStyle/>
          <a:p>
            <a:pPr algn="ctr">
              <a:lnSpc>
                <a:spcPct val="150000"/>
              </a:lnSpc>
            </a:pPr>
            <a:r>
              <a:rPr lang="id-ID" sz="8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en-US" sz="700" dirty="0">
              <a:ea typeface="Open Sans Light" panose="020B0306030504020204" pitchFamily="34" charset="0"/>
              <a:cs typeface="Open Sans Light" panose="020B0306030504020204" pitchFamily="34" charset="0"/>
            </a:endParaRPr>
          </a:p>
        </p:txBody>
      </p:sp>
      <p:sp>
        <p:nvSpPr>
          <p:cNvPr id="31" name="TextBox 30"/>
          <p:cNvSpPr txBox="1"/>
          <p:nvPr/>
        </p:nvSpPr>
        <p:spPr>
          <a:xfrm>
            <a:off x="6791474" y="5267888"/>
            <a:ext cx="1512023" cy="441980"/>
          </a:xfrm>
          <a:prstGeom prst="rect">
            <a:avLst/>
          </a:prstGeom>
          <a:noFill/>
        </p:spPr>
        <p:txBody>
          <a:bodyPr wrap="square" rtlCol="0">
            <a:spAutoFit/>
          </a:bodyPr>
          <a:lstStyle/>
          <a:p>
            <a:pPr algn="ctr">
              <a:lnSpc>
                <a:spcPct val="150000"/>
              </a:lnSpc>
            </a:pPr>
            <a:r>
              <a:rPr lang="id-ID" sz="8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en-US" sz="700" dirty="0">
              <a:ea typeface="Open Sans Light" panose="020B0306030504020204" pitchFamily="34" charset="0"/>
              <a:cs typeface="Open Sans Light" panose="020B0306030504020204" pitchFamily="34" charset="0"/>
            </a:endParaRPr>
          </a:p>
        </p:txBody>
      </p:sp>
      <p:sp>
        <p:nvSpPr>
          <p:cNvPr id="32" name="TextBox 31"/>
          <p:cNvSpPr txBox="1"/>
          <p:nvPr/>
        </p:nvSpPr>
        <p:spPr>
          <a:xfrm>
            <a:off x="8110001" y="4807834"/>
            <a:ext cx="1512023" cy="441980"/>
          </a:xfrm>
          <a:prstGeom prst="rect">
            <a:avLst/>
          </a:prstGeom>
          <a:noFill/>
        </p:spPr>
        <p:txBody>
          <a:bodyPr wrap="square" rtlCol="0">
            <a:spAutoFit/>
          </a:bodyPr>
          <a:lstStyle/>
          <a:p>
            <a:pPr algn="ctr">
              <a:lnSpc>
                <a:spcPct val="150000"/>
              </a:lnSpc>
            </a:pPr>
            <a:r>
              <a:rPr lang="id-ID" sz="8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en-US" sz="700" dirty="0">
              <a:ea typeface="Open Sans Light" panose="020B0306030504020204" pitchFamily="34" charset="0"/>
              <a:cs typeface="Open Sans Light" panose="020B0306030504020204" pitchFamily="34" charset="0"/>
            </a:endParaRPr>
          </a:p>
        </p:txBody>
      </p:sp>
      <p:sp>
        <p:nvSpPr>
          <p:cNvPr id="33" name="TextBox 32"/>
          <p:cNvSpPr txBox="1"/>
          <p:nvPr/>
        </p:nvSpPr>
        <p:spPr>
          <a:xfrm>
            <a:off x="9568774" y="4456826"/>
            <a:ext cx="1512023" cy="441980"/>
          </a:xfrm>
          <a:prstGeom prst="rect">
            <a:avLst/>
          </a:prstGeom>
          <a:noFill/>
        </p:spPr>
        <p:txBody>
          <a:bodyPr wrap="square" rtlCol="0">
            <a:spAutoFit/>
          </a:bodyPr>
          <a:lstStyle/>
          <a:p>
            <a:pPr algn="ctr">
              <a:lnSpc>
                <a:spcPct val="150000"/>
              </a:lnSpc>
            </a:pPr>
            <a:r>
              <a:rPr lang="id-ID" sz="8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en-US" sz="700" dirty="0">
              <a:ea typeface="Open Sans Light" panose="020B0306030504020204" pitchFamily="34" charset="0"/>
              <a:cs typeface="Open Sans Light" panose="020B0306030504020204" pitchFamily="34" charset="0"/>
            </a:endParaRPr>
          </a:p>
        </p:txBody>
      </p:sp>
      <p:sp>
        <p:nvSpPr>
          <p:cNvPr id="36" name="TextBox 35"/>
          <p:cNvSpPr txBox="1"/>
          <p:nvPr/>
        </p:nvSpPr>
        <p:spPr>
          <a:xfrm>
            <a:off x="802247" y="2767166"/>
            <a:ext cx="1241494" cy="830997"/>
          </a:xfrm>
          <a:prstGeom prst="rect">
            <a:avLst/>
          </a:prstGeom>
          <a:noFill/>
        </p:spPr>
        <p:txBody>
          <a:bodyPr wrap="none" rtlCol="0" anchor="ctr">
            <a:spAutoFit/>
          </a:bodyPr>
          <a:lstStyle/>
          <a:p>
            <a:r>
              <a:rPr lang="id-ID" sz="4800" b="1" dirty="0">
                <a:solidFill>
                  <a:schemeClr val="accent1"/>
                </a:solidFill>
                <a:latin typeface="+mj-lt"/>
              </a:rPr>
              <a:t>90%</a:t>
            </a:r>
          </a:p>
        </p:txBody>
      </p:sp>
      <p:sp>
        <p:nvSpPr>
          <p:cNvPr id="37" name="TextBox 36"/>
          <p:cNvSpPr txBox="1"/>
          <p:nvPr/>
        </p:nvSpPr>
        <p:spPr>
          <a:xfrm>
            <a:off x="838842" y="2103382"/>
            <a:ext cx="1548822" cy="400110"/>
          </a:xfrm>
          <a:prstGeom prst="rect">
            <a:avLst/>
          </a:prstGeom>
          <a:noFill/>
        </p:spPr>
        <p:txBody>
          <a:bodyPr wrap="none" rtlCol="0">
            <a:spAutoFit/>
          </a:bodyPr>
          <a:lstStyle/>
          <a:p>
            <a:r>
              <a:rPr lang="en-US" sz="2000" b="1" dirty="0">
                <a:solidFill>
                  <a:srgbClr val="0B2D50"/>
                </a:solidFill>
                <a:latin typeface="Raleway" panose="020B0503030101060003" pitchFamily="34" charset="0"/>
              </a:rPr>
              <a:t>Description</a:t>
            </a:r>
          </a:p>
        </p:txBody>
      </p:sp>
      <p:grpSp>
        <p:nvGrpSpPr>
          <p:cNvPr id="38" name="Group 37"/>
          <p:cNvGrpSpPr/>
          <p:nvPr/>
        </p:nvGrpSpPr>
        <p:grpSpPr>
          <a:xfrm>
            <a:off x="5270668" y="1061859"/>
            <a:ext cx="91440" cy="5224435"/>
            <a:chOff x="10861177" y="1061858"/>
            <a:chExt cx="91440" cy="5224435"/>
          </a:xfrm>
        </p:grpSpPr>
        <p:cxnSp>
          <p:nvCxnSpPr>
            <p:cNvPr id="39" name="Straight Connector 38"/>
            <p:cNvCxnSpPr/>
            <p:nvPr/>
          </p:nvCxnSpPr>
          <p:spPr>
            <a:xfrm>
              <a:off x="10906897" y="1153297"/>
              <a:ext cx="0" cy="5041557"/>
            </a:xfrm>
            <a:prstGeom prst="line">
              <a:avLst/>
            </a:prstGeom>
            <a:ln w="3175">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861177" y="1061858"/>
              <a:ext cx="91440" cy="91440"/>
            </a:xfrm>
            <a:prstGeom prst="ellipse">
              <a:avLst/>
            </a:prstGeom>
            <a:solidFill>
              <a:schemeClr val="bg1"/>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0861177" y="6194853"/>
              <a:ext cx="91440" cy="91440"/>
            </a:xfrm>
            <a:prstGeom prst="ellipse">
              <a:avLst/>
            </a:prstGeom>
            <a:solidFill>
              <a:schemeClr val="bg1"/>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p:cNvSpPr>
            <a:spLocks noGrp="1"/>
          </p:cNvSpPr>
          <p:nvPr>
            <p:ph type="body" sz="quarter" idx="10"/>
          </p:nvPr>
        </p:nvSpPr>
        <p:spPr/>
        <p:txBody>
          <a:bodyPr/>
          <a:lstStyle/>
          <a:p>
            <a:r>
              <a:rPr lang="ru-RU" dirty="0">
                <a:solidFill>
                  <a:srgbClr val="0B2D50"/>
                </a:solidFill>
                <a:latin typeface="Playfair Display Black" pitchFamily="2" charset="0"/>
              </a:rPr>
              <a:t>ЗАГОЛОВОК</a:t>
            </a:r>
            <a:endParaRPr lang="en-US" dirty="0">
              <a:solidFill>
                <a:srgbClr val="0B2D50"/>
              </a:solidFill>
              <a:latin typeface="Playfair Display Black" pitchFamily="2" charset="0"/>
            </a:endParaRPr>
          </a:p>
        </p:txBody>
      </p:sp>
      <p:sp>
        <p:nvSpPr>
          <p:cNvPr id="45" name="TextBox 44">
            <a:extLst>
              <a:ext uri="{FF2B5EF4-FFF2-40B4-BE49-F238E27FC236}">
                <a16:creationId xmlns:a16="http://schemas.microsoft.com/office/drawing/2014/main" id="{5EC851E1-7DFD-4DB9-9544-DD670E9CD43F}"/>
              </a:ext>
            </a:extLst>
          </p:cNvPr>
          <p:cNvSpPr txBox="1"/>
          <p:nvPr/>
        </p:nvSpPr>
        <p:spPr>
          <a:xfrm>
            <a:off x="2165376" y="2728724"/>
            <a:ext cx="2453032" cy="1170833"/>
          </a:xfrm>
          <a:prstGeom prst="rect">
            <a:avLst/>
          </a:prstGeom>
          <a:noFill/>
        </p:spPr>
        <p:txBody>
          <a:bodyPr wrap="square" rtlCol="0">
            <a:spAutoFit/>
          </a:bodyPr>
          <a:lstStyle/>
          <a:p>
            <a:pPr algn="just">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a:t>
            </a:r>
          </a:p>
        </p:txBody>
      </p:sp>
      <p:sp>
        <p:nvSpPr>
          <p:cNvPr id="46" name="TextBox 45">
            <a:extLst>
              <a:ext uri="{FF2B5EF4-FFF2-40B4-BE49-F238E27FC236}">
                <a16:creationId xmlns:a16="http://schemas.microsoft.com/office/drawing/2014/main" id="{CE21D224-68F3-418A-A676-9EF3AB058F2C}"/>
              </a:ext>
            </a:extLst>
          </p:cNvPr>
          <p:cNvSpPr txBox="1"/>
          <p:nvPr/>
        </p:nvSpPr>
        <p:spPr>
          <a:xfrm>
            <a:off x="838842" y="3861837"/>
            <a:ext cx="3757273" cy="1447832"/>
          </a:xfrm>
          <a:prstGeom prst="rect">
            <a:avLst/>
          </a:prstGeom>
          <a:noFill/>
        </p:spPr>
        <p:txBody>
          <a:bodyPr wrap="square" rtlCol="0">
            <a:spAutoFit/>
          </a:bodyPr>
          <a:lstStyle/>
          <a:p>
            <a:pPr algn="just">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Lorem ipsum dolor sit amet, consectetur adipiscing elit, sed do eiusmod tempor incididunt ut labore et dolore magna aliqua.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endPar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7" name="TextBox 46">
            <a:extLst>
              <a:ext uri="{FF2B5EF4-FFF2-40B4-BE49-F238E27FC236}">
                <a16:creationId xmlns:a16="http://schemas.microsoft.com/office/drawing/2014/main" id="{20B198A9-BBCD-4D30-8D95-6837356C6689}"/>
              </a:ext>
            </a:extLst>
          </p:cNvPr>
          <p:cNvSpPr txBox="1"/>
          <p:nvPr/>
        </p:nvSpPr>
        <p:spPr>
          <a:xfrm>
            <a:off x="9464659" y="4253694"/>
            <a:ext cx="1682152" cy="276999"/>
          </a:xfrm>
          <a:prstGeom prst="rect">
            <a:avLst/>
          </a:prstGeom>
          <a:noFill/>
        </p:spPr>
        <p:txBody>
          <a:bodyPr wrap="square" rtlCol="0">
            <a:spAutoFit/>
          </a:bodyPr>
          <a:lstStyle/>
          <a:p>
            <a:pPr algn="ctr"/>
            <a:r>
              <a:rPr lang="ru-RU" sz="1200" b="1" dirty="0"/>
              <a:t>Текст</a:t>
            </a:r>
            <a:endParaRPr lang="en-US" sz="1200" b="1" dirty="0"/>
          </a:p>
        </p:txBody>
      </p:sp>
    </p:spTree>
    <p:extLst>
      <p:ext uri="{BB962C8B-B14F-4D97-AF65-F5344CB8AC3E}">
        <p14:creationId xmlns:p14="http://schemas.microsoft.com/office/powerpoint/2010/main" val="12855849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par>
                          <p:cTn id="42" fill="hold">
                            <p:stCondLst>
                              <p:cond delay="2500"/>
                            </p:stCondLst>
                            <p:childTnLst>
                              <p:par>
                                <p:cTn id="43" presetID="42"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53" presetClass="entr" presetSubtype="16"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Effect transition="in" filter="fade">
                                      <p:cBhvr>
                                        <p:cTn id="53" dur="50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0" grpId="0"/>
      <p:bldP spid="31" grpId="0"/>
      <p:bldP spid="32" grpId="0"/>
      <p:bldP spid="33" grpId="0"/>
      <p:bldP spid="36" grpId="0"/>
      <p:bldP spid="37"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4672804" y="1505043"/>
            <a:ext cx="1231705" cy="5368016"/>
            <a:chOff x="5184321" y="1505042"/>
            <a:chExt cx="1231705" cy="5368016"/>
          </a:xfrm>
          <a:gradFill>
            <a:gsLst>
              <a:gs pos="0">
                <a:schemeClr val="accent3"/>
              </a:gs>
              <a:gs pos="100000">
                <a:schemeClr val="accent3">
                  <a:lumMod val="75000"/>
                </a:schemeClr>
              </a:gs>
            </a:gsLst>
            <a:lin ang="5400000" scaled="1"/>
          </a:gradFill>
        </p:grpSpPr>
        <p:sp>
          <p:nvSpPr>
            <p:cNvPr id="62" name="Freeform 61"/>
            <p:cNvSpPr/>
            <p:nvPr/>
          </p:nvSpPr>
          <p:spPr>
            <a:xfrm>
              <a:off x="6152858" y="1926822"/>
              <a:ext cx="263168" cy="4946236"/>
            </a:xfrm>
            <a:custGeom>
              <a:avLst/>
              <a:gdLst>
                <a:gd name="connsiteX0" fmla="*/ 131584 w 263168"/>
                <a:gd name="connsiteY0" fmla="*/ 0 h 5440860"/>
                <a:gd name="connsiteX1" fmla="*/ 263168 w 263168"/>
                <a:gd name="connsiteY1" fmla="*/ 131584 h 5440860"/>
                <a:gd name="connsiteX2" fmla="*/ 263167 w 263168"/>
                <a:gd name="connsiteY2" fmla="*/ 5440546 h 5440860"/>
                <a:gd name="connsiteX3" fmla="*/ 263104 w 263168"/>
                <a:gd name="connsiteY3" fmla="*/ 5440860 h 5440860"/>
                <a:gd name="connsiteX4" fmla="*/ 64 w 263168"/>
                <a:gd name="connsiteY4" fmla="*/ 5440860 h 5440860"/>
                <a:gd name="connsiteX5" fmla="*/ 0 w 263168"/>
                <a:gd name="connsiteY5" fmla="*/ 5440545 h 5440860"/>
                <a:gd name="connsiteX6" fmla="*/ 0 w 263168"/>
                <a:gd name="connsiteY6" fmla="*/ 131584 h 5440860"/>
                <a:gd name="connsiteX7" fmla="*/ 131584 w 263168"/>
                <a:gd name="connsiteY7" fmla="*/ 0 h 544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168" h="5440860">
                  <a:moveTo>
                    <a:pt x="131584" y="0"/>
                  </a:moveTo>
                  <a:cubicBezTo>
                    <a:pt x="204256" y="0"/>
                    <a:pt x="263168" y="58912"/>
                    <a:pt x="263168" y="131584"/>
                  </a:cubicBezTo>
                  <a:cubicBezTo>
                    <a:pt x="263168" y="1901238"/>
                    <a:pt x="263167" y="3670892"/>
                    <a:pt x="263167" y="5440546"/>
                  </a:cubicBezTo>
                  <a:lnTo>
                    <a:pt x="263104" y="5440860"/>
                  </a:lnTo>
                  <a:lnTo>
                    <a:pt x="64" y="5440860"/>
                  </a:lnTo>
                  <a:lnTo>
                    <a:pt x="0" y="5440545"/>
                  </a:lnTo>
                  <a:lnTo>
                    <a:pt x="0" y="131584"/>
                  </a:lnTo>
                  <a:cubicBezTo>
                    <a:pt x="0" y="58912"/>
                    <a:pt x="58912" y="0"/>
                    <a:pt x="131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rot="5400000" flipH="1">
              <a:off x="5257952" y="1431411"/>
              <a:ext cx="1071828" cy="1219090"/>
            </a:xfrm>
            <a:custGeom>
              <a:avLst/>
              <a:gdLst>
                <a:gd name="connsiteX0" fmla="*/ 1071828 w 1071828"/>
                <a:gd name="connsiteY0" fmla="*/ 679473 h 1219090"/>
                <a:gd name="connsiteX1" fmla="*/ 1034820 w 1071828"/>
                <a:gd name="connsiteY1" fmla="*/ 586041 h 1219090"/>
                <a:gd name="connsiteX2" fmla="*/ 848830 w 1071828"/>
                <a:gd name="connsiteY2" fmla="*/ 589855 h 1219090"/>
                <a:gd name="connsiteX3" fmla="*/ 717522 w 1071828"/>
                <a:gd name="connsiteY3" fmla="*/ 724997 h 1219090"/>
                <a:gd name="connsiteX4" fmla="*/ 667266 w 1071828"/>
                <a:gd name="connsiteY4" fmla="*/ 776721 h 1219090"/>
                <a:gd name="connsiteX5" fmla="*/ 667266 w 1071828"/>
                <a:gd name="connsiteY5" fmla="*/ 131584 h 1219090"/>
                <a:gd name="connsiteX6" fmla="*/ 535682 w 1071828"/>
                <a:gd name="connsiteY6" fmla="*/ 0 h 1219090"/>
                <a:gd name="connsiteX7" fmla="*/ 404098 w 1071828"/>
                <a:gd name="connsiteY7" fmla="*/ 131584 h 1219090"/>
                <a:gd name="connsiteX8" fmla="*/ 404098 w 1071828"/>
                <a:gd name="connsiteY8" fmla="*/ 777699 h 1219090"/>
                <a:gd name="connsiteX9" fmla="*/ 326526 w 1071828"/>
                <a:gd name="connsiteY9" fmla="*/ 700701 h 1219090"/>
                <a:gd name="connsiteX10" fmla="*/ 222536 w 1071828"/>
                <a:gd name="connsiteY10" fmla="*/ 597482 h 1219090"/>
                <a:gd name="connsiteX11" fmla="*/ 36546 w 1071828"/>
                <a:gd name="connsiteY11" fmla="*/ 601296 h 1219090"/>
                <a:gd name="connsiteX12" fmla="*/ 40342 w 1071828"/>
                <a:gd name="connsiteY12" fmla="*/ 784346 h 1219090"/>
                <a:gd name="connsiteX13" fmla="*/ 442688 w 1071828"/>
                <a:gd name="connsiteY13" fmla="*/ 1180955 h 1219090"/>
                <a:gd name="connsiteX14" fmla="*/ 545173 w 1071828"/>
                <a:gd name="connsiteY14" fmla="*/ 1219090 h 1219090"/>
                <a:gd name="connsiteX15" fmla="*/ 640065 w 1071828"/>
                <a:gd name="connsiteY15" fmla="*/ 1180955 h 1219090"/>
                <a:gd name="connsiteX16" fmla="*/ 1034820 w 1071828"/>
                <a:gd name="connsiteY16" fmla="*/ 772905 h 1219090"/>
                <a:gd name="connsiteX17" fmla="*/ 1071828 w 1071828"/>
                <a:gd name="connsiteY17" fmla="*/ 679473 h 121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828" h="1219090">
                  <a:moveTo>
                    <a:pt x="1071828" y="679473"/>
                  </a:moveTo>
                  <a:cubicBezTo>
                    <a:pt x="1071828" y="646105"/>
                    <a:pt x="1059492" y="612736"/>
                    <a:pt x="1034820" y="586041"/>
                  </a:cubicBezTo>
                  <a:cubicBezTo>
                    <a:pt x="981680" y="536465"/>
                    <a:pt x="898174" y="540279"/>
                    <a:pt x="848830" y="589855"/>
                  </a:cubicBezTo>
                  <a:cubicBezTo>
                    <a:pt x="848830" y="589855"/>
                    <a:pt x="848830" y="589855"/>
                    <a:pt x="717522" y="724997"/>
                  </a:cubicBezTo>
                  <a:lnTo>
                    <a:pt x="667266" y="776721"/>
                  </a:lnTo>
                  <a:lnTo>
                    <a:pt x="667266" y="131584"/>
                  </a:lnTo>
                  <a:cubicBezTo>
                    <a:pt x="667266" y="58912"/>
                    <a:pt x="608354" y="0"/>
                    <a:pt x="535682" y="0"/>
                  </a:cubicBezTo>
                  <a:cubicBezTo>
                    <a:pt x="463010" y="0"/>
                    <a:pt x="404098" y="58912"/>
                    <a:pt x="404098" y="131584"/>
                  </a:cubicBezTo>
                  <a:lnTo>
                    <a:pt x="404098" y="777699"/>
                  </a:lnTo>
                  <a:lnTo>
                    <a:pt x="326526" y="700701"/>
                  </a:lnTo>
                  <a:cubicBezTo>
                    <a:pt x="296375" y="670774"/>
                    <a:pt x="261917" y="636571"/>
                    <a:pt x="222536" y="597482"/>
                  </a:cubicBezTo>
                  <a:cubicBezTo>
                    <a:pt x="169396" y="547906"/>
                    <a:pt x="85890" y="547906"/>
                    <a:pt x="36546" y="601296"/>
                  </a:cubicBezTo>
                  <a:cubicBezTo>
                    <a:pt x="-12798" y="654685"/>
                    <a:pt x="-12798" y="734770"/>
                    <a:pt x="40342" y="784346"/>
                  </a:cubicBezTo>
                  <a:cubicBezTo>
                    <a:pt x="40342" y="784346"/>
                    <a:pt x="40342" y="784346"/>
                    <a:pt x="442688" y="1180955"/>
                  </a:cubicBezTo>
                  <a:cubicBezTo>
                    <a:pt x="473054" y="1207650"/>
                    <a:pt x="507215" y="1219090"/>
                    <a:pt x="545173" y="1219090"/>
                  </a:cubicBezTo>
                  <a:cubicBezTo>
                    <a:pt x="579334" y="1219090"/>
                    <a:pt x="613495" y="1207650"/>
                    <a:pt x="640065" y="1180955"/>
                  </a:cubicBezTo>
                  <a:cubicBezTo>
                    <a:pt x="640065" y="1180955"/>
                    <a:pt x="640065" y="1180955"/>
                    <a:pt x="1034820" y="772905"/>
                  </a:cubicBezTo>
                  <a:cubicBezTo>
                    <a:pt x="1059492" y="746210"/>
                    <a:pt x="1071828" y="712842"/>
                    <a:pt x="1071828" y="6794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Freeform 119"/>
          <p:cNvSpPr/>
          <p:nvPr/>
        </p:nvSpPr>
        <p:spPr>
          <a:xfrm>
            <a:off x="3328437" y="4631709"/>
            <a:ext cx="1260993" cy="2226292"/>
          </a:xfrm>
          <a:custGeom>
            <a:avLst/>
            <a:gdLst>
              <a:gd name="connsiteX0" fmla="*/ 539617 w 1260993"/>
              <a:gd name="connsiteY0" fmla="*/ 0 h 2226292"/>
              <a:gd name="connsiteX1" fmla="*/ 633049 w 1260993"/>
              <a:gd name="connsiteY1" fmla="*/ 37008 h 2226292"/>
              <a:gd name="connsiteX2" fmla="*/ 629235 w 1260993"/>
              <a:gd name="connsiteY2" fmla="*/ 222998 h 2226292"/>
              <a:gd name="connsiteX3" fmla="*/ 494093 w 1260993"/>
              <a:gd name="connsiteY3" fmla="*/ 354306 h 2226292"/>
              <a:gd name="connsiteX4" fmla="*/ 442369 w 1260993"/>
              <a:gd name="connsiteY4" fmla="*/ 404562 h 2226292"/>
              <a:gd name="connsiteX5" fmla="*/ 1087506 w 1260993"/>
              <a:gd name="connsiteY5" fmla="*/ 404562 h 2226292"/>
              <a:gd name="connsiteX6" fmla="*/ 1108465 w 1260993"/>
              <a:gd name="connsiteY6" fmla="*/ 408794 h 2226292"/>
              <a:gd name="connsiteX7" fmla="*/ 1129409 w 1260993"/>
              <a:gd name="connsiteY7" fmla="*/ 404565 h 2226292"/>
              <a:gd name="connsiteX8" fmla="*/ 1260993 w 1260993"/>
              <a:gd name="connsiteY8" fmla="*/ 536149 h 2226292"/>
              <a:gd name="connsiteX9" fmla="*/ 1260992 w 1260993"/>
              <a:gd name="connsiteY9" fmla="*/ 2225978 h 2226292"/>
              <a:gd name="connsiteX10" fmla="*/ 1260929 w 1260993"/>
              <a:gd name="connsiteY10" fmla="*/ 2226292 h 2226292"/>
              <a:gd name="connsiteX11" fmla="*/ 997889 w 1260993"/>
              <a:gd name="connsiteY11" fmla="*/ 2226292 h 2226292"/>
              <a:gd name="connsiteX12" fmla="*/ 997825 w 1260993"/>
              <a:gd name="connsiteY12" fmla="*/ 2225977 h 2226292"/>
              <a:gd name="connsiteX13" fmla="*/ 997825 w 1260993"/>
              <a:gd name="connsiteY13" fmla="*/ 667730 h 2226292"/>
              <a:gd name="connsiteX14" fmla="*/ 441391 w 1260993"/>
              <a:gd name="connsiteY14" fmla="*/ 667730 h 2226292"/>
              <a:gd name="connsiteX15" fmla="*/ 518389 w 1260993"/>
              <a:gd name="connsiteY15" fmla="*/ 745302 h 2226292"/>
              <a:gd name="connsiteX16" fmla="*/ 621608 w 1260993"/>
              <a:gd name="connsiteY16" fmla="*/ 849292 h 2226292"/>
              <a:gd name="connsiteX17" fmla="*/ 617794 w 1260993"/>
              <a:gd name="connsiteY17" fmla="*/ 1035282 h 2226292"/>
              <a:gd name="connsiteX18" fmla="*/ 434744 w 1260993"/>
              <a:gd name="connsiteY18" fmla="*/ 1031486 h 2226292"/>
              <a:gd name="connsiteX19" fmla="*/ 38135 w 1260993"/>
              <a:gd name="connsiteY19" fmla="*/ 629140 h 2226292"/>
              <a:gd name="connsiteX20" fmla="*/ 0 w 1260993"/>
              <a:gd name="connsiteY20" fmla="*/ 526655 h 2226292"/>
              <a:gd name="connsiteX21" fmla="*/ 38135 w 1260993"/>
              <a:gd name="connsiteY21" fmla="*/ 431763 h 2226292"/>
              <a:gd name="connsiteX22" fmla="*/ 446185 w 1260993"/>
              <a:gd name="connsiteY22" fmla="*/ 37008 h 2226292"/>
              <a:gd name="connsiteX23" fmla="*/ 539617 w 1260993"/>
              <a:gd name="connsiteY23" fmla="*/ 0 h 222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0993" h="2226292">
                <a:moveTo>
                  <a:pt x="539617" y="0"/>
                </a:moveTo>
                <a:cubicBezTo>
                  <a:pt x="572985" y="0"/>
                  <a:pt x="606354" y="12336"/>
                  <a:pt x="633049" y="37008"/>
                </a:cubicBezTo>
                <a:cubicBezTo>
                  <a:pt x="682625" y="90148"/>
                  <a:pt x="678811" y="173654"/>
                  <a:pt x="629235" y="222998"/>
                </a:cubicBezTo>
                <a:cubicBezTo>
                  <a:pt x="629235" y="222998"/>
                  <a:pt x="629235" y="222998"/>
                  <a:pt x="494093" y="354306"/>
                </a:cubicBezTo>
                <a:lnTo>
                  <a:pt x="442369" y="404562"/>
                </a:lnTo>
                <a:lnTo>
                  <a:pt x="1087506" y="404562"/>
                </a:lnTo>
                <a:lnTo>
                  <a:pt x="1108465" y="408794"/>
                </a:lnTo>
                <a:lnTo>
                  <a:pt x="1129409" y="404565"/>
                </a:lnTo>
                <a:cubicBezTo>
                  <a:pt x="1202081" y="404565"/>
                  <a:pt x="1260993" y="463477"/>
                  <a:pt x="1260993" y="536149"/>
                </a:cubicBezTo>
                <a:cubicBezTo>
                  <a:pt x="1260993" y="1099425"/>
                  <a:pt x="1260992" y="1662702"/>
                  <a:pt x="1260992" y="2225978"/>
                </a:cubicBezTo>
                <a:lnTo>
                  <a:pt x="1260929" y="2226292"/>
                </a:lnTo>
                <a:lnTo>
                  <a:pt x="997889" y="2226292"/>
                </a:lnTo>
                <a:lnTo>
                  <a:pt x="997825" y="2225977"/>
                </a:lnTo>
                <a:lnTo>
                  <a:pt x="997825" y="667730"/>
                </a:lnTo>
                <a:lnTo>
                  <a:pt x="441391" y="667730"/>
                </a:lnTo>
                <a:lnTo>
                  <a:pt x="518389" y="745302"/>
                </a:lnTo>
                <a:cubicBezTo>
                  <a:pt x="548316" y="775453"/>
                  <a:pt x="582519" y="809911"/>
                  <a:pt x="621608" y="849292"/>
                </a:cubicBezTo>
                <a:cubicBezTo>
                  <a:pt x="671184" y="902432"/>
                  <a:pt x="671184" y="985938"/>
                  <a:pt x="617794" y="1035282"/>
                </a:cubicBezTo>
                <a:cubicBezTo>
                  <a:pt x="564405" y="1084626"/>
                  <a:pt x="484320" y="1084626"/>
                  <a:pt x="434744" y="1031486"/>
                </a:cubicBezTo>
                <a:cubicBezTo>
                  <a:pt x="434744" y="1031486"/>
                  <a:pt x="434744" y="1031486"/>
                  <a:pt x="38135" y="629140"/>
                </a:cubicBezTo>
                <a:cubicBezTo>
                  <a:pt x="11440" y="598774"/>
                  <a:pt x="0" y="564613"/>
                  <a:pt x="0" y="526655"/>
                </a:cubicBezTo>
                <a:cubicBezTo>
                  <a:pt x="0" y="492494"/>
                  <a:pt x="11440" y="458333"/>
                  <a:pt x="38135" y="431763"/>
                </a:cubicBezTo>
                <a:cubicBezTo>
                  <a:pt x="38135" y="431763"/>
                  <a:pt x="38135" y="431763"/>
                  <a:pt x="446185" y="37008"/>
                </a:cubicBezTo>
                <a:cubicBezTo>
                  <a:pt x="472880" y="12336"/>
                  <a:pt x="506248" y="0"/>
                  <a:pt x="539617" y="0"/>
                </a:cubicBezTo>
                <a:close/>
              </a:path>
            </a:pathLst>
          </a:custGeom>
          <a:gradFill>
            <a:gsLst>
              <a:gs pos="0">
                <a:schemeClr val="accent1"/>
              </a:gs>
              <a:gs pos="100000">
                <a:schemeClr val="accent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4022483" y="2411101"/>
            <a:ext cx="1226115" cy="4446899"/>
            <a:chOff x="4741389" y="2411101"/>
            <a:chExt cx="1226114" cy="4446899"/>
          </a:xfrm>
          <a:gradFill>
            <a:gsLst>
              <a:gs pos="0">
                <a:schemeClr val="accent2"/>
              </a:gs>
              <a:gs pos="100000">
                <a:schemeClr val="accent2">
                  <a:lumMod val="75000"/>
                </a:schemeClr>
              </a:gs>
            </a:gsLst>
            <a:lin ang="5400000" scaled="1"/>
          </a:gradFill>
        </p:grpSpPr>
        <p:sp>
          <p:nvSpPr>
            <p:cNvPr id="61" name="Freeform 60"/>
            <p:cNvSpPr/>
            <p:nvPr/>
          </p:nvSpPr>
          <p:spPr>
            <a:xfrm>
              <a:off x="5704335" y="2817628"/>
              <a:ext cx="263168" cy="4040372"/>
            </a:xfrm>
            <a:custGeom>
              <a:avLst/>
              <a:gdLst>
                <a:gd name="connsiteX0" fmla="*/ 131584 w 263168"/>
                <a:gd name="connsiteY0" fmla="*/ 0 h 4040372"/>
                <a:gd name="connsiteX1" fmla="*/ 263168 w 263168"/>
                <a:gd name="connsiteY1" fmla="*/ 131584 h 4040372"/>
                <a:gd name="connsiteX2" fmla="*/ 263167 w 263168"/>
                <a:gd name="connsiteY2" fmla="*/ 4040372 h 4040372"/>
                <a:gd name="connsiteX3" fmla="*/ 0 w 263168"/>
                <a:gd name="connsiteY3" fmla="*/ 4040372 h 4040372"/>
                <a:gd name="connsiteX4" fmla="*/ 0 w 263168"/>
                <a:gd name="connsiteY4" fmla="*/ 131584 h 4040372"/>
                <a:gd name="connsiteX5" fmla="*/ 131584 w 263168"/>
                <a:gd name="connsiteY5" fmla="*/ 0 h 404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168" h="4040372">
                  <a:moveTo>
                    <a:pt x="131584" y="0"/>
                  </a:moveTo>
                  <a:cubicBezTo>
                    <a:pt x="204256" y="0"/>
                    <a:pt x="263168" y="58912"/>
                    <a:pt x="263168" y="131584"/>
                  </a:cubicBezTo>
                  <a:lnTo>
                    <a:pt x="263167" y="4040372"/>
                  </a:lnTo>
                  <a:lnTo>
                    <a:pt x="0" y="4040372"/>
                  </a:lnTo>
                  <a:lnTo>
                    <a:pt x="0" y="131584"/>
                  </a:lnTo>
                  <a:cubicBezTo>
                    <a:pt x="0" y="58912"/>
                    <a:pt x="58912" y="0"/>
                    <a:pt x="131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rot="5400000" flipH="1">
              <a:off x="4815020" y="2337470"/>
              <a:ext cx="1071828" cy="1219090"/>
            </a:xfrm>
            <a:custGeom>
              <a:avLst/>
              <a:gdLst>
                <a:gd name="connsiteX0" fmla="*/ 1071828 w 1071828"/>
                <a:gd name="connsiteY0" fmla="*/ 679473 h 1219090"/>
                <a:gd name="connsiteX1" fmla="*/ 1034820 w 1071828"/>
                <a:gd name="connsiteY1" fmla="*/ 586041 h 1219090"/>
                <a:gd name="connsiteX2" fmla="*/ 848830 w 1071828"/>
                <a:gd name="connsiteY2" fmla="*/ 589855 h 1219090"/>
                <a:gd name="connsiteX3" fmla="*/ 717522 w 1071828"/>
                <a:gd name="connsiteY3" fmla="*/ 724997 h 1219090"/>
                <a:gd name="connsiteX4" fmla="*/ 667266 w 1071828"/>
                <a:gd name="connsiteY4" fmla="*/ 776721 h 1219090"/>
                <a:gd name="connsiteX5" fmla="*/ 667266 w 1071828"/>
                <a:gd name="connsiteY5" fmla="*/ 131584 h 1219090"/>
                <a:gd name="connsiteX6" fmla="*/ 535682 w 1071828"/>
                <a:gd name="connsiteY6" fmla="*/ 0 h 1219090"/>
                <a:gd name="connsiteX7" fmla="*/ 404098 w 1071828"/>
                <a:gd name="connsiteY7" fmla="*/ 131584 h 1219090"/>
                <a:gd name="connsiteX8" fmla="*/ 404098 w 1071828"/>
                <a:gd name="connsiteY8" fmla="*/ 777699 h 1219090"/>
                <a:gd name="connsiteX9" fmla="*/ 326526 w 1071828"/>
                <a:gd name="connsiteY9" fmla="*/ 700701 h 1219090"/>
                <a:gd name="connsiteX10" fmla="*/ 222536 w 1071828"/>
                <a:gd name="connsiteY10" fmla="*/ 597482 h 1219090"/>
                <a:gd name="connsiteX11" fmla="*/ 36546 w 1071828"/>
                <a:gd name="connsiteY11" fmla="*/ 601296 h 1219090"/>
                <a:gd name="connsiteX12" fmla="*/ 40342 w 1071828"/>
                <a:gd name="connsiteY12" fmla="*/ 784346 h 1219090"/>
                <a:gd name="connsiteX13" fmla="*/ 442688 w 1071828"/>
                <a:gd name="connsiteY13" fmla="*/ 1180955 h 1219090"/>
                <a:gd name="connsiteX14" fmla="*/ 545173 w 1071828"/>
                <a:gd name="connsiteY14" fmla="*/ 1219090 h 1219090"/>
                <a:gd name="connsiteX15" fmla="*/ 640065 w 1071828"/>
                <a:gd name="connsiteY15" fmla="*/ 1180955 h 1219090"/>
                <a:gd name="connsiteX16" fmla="*/ 1034820 w 1071828"/>
                <a:gd name="connsiteY16" fmla="*/ 772905 h 1219090"/>
                <a:gd name="connsiteX17" fmla="*/ 1071828 w 1071828"/>
                <a:gd name="connsiteY17" fmla="*/ 679473 h 121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828" h="1219090">
                  <a:moveTo>
                    <a:pt x="1071828" y="679473"/>
                  </a:moveTo>
                  <a:cubicBezTo>
                    <a:pt x="1071828" y="646105"/>
                    <a:pt x="1059492" y="612736"/>
                    <a:pt x="1034820" y="586041"/>
                  </a:cubicBezTo>
                  <a:cubicBezTo>
                    <a:pt x="981680" y="536465"/>
                    <a:pt x="898174" y="540279"/>
                    <a:pt x="848830" y="589855"/>
                  </a:cubicBezTo>
                  <a:cubicBezTo>
                    <a:pt x="848830" y="589855"/>
                    <a:pt x="848830" y="589855"/>
                    <a:pt x="717522" y="724997"/>
                  </a:cubicBezTo>
                  <a:lnTo>
                    <a:pt x="667266" y="776721"/>
                  </a:lnTo>
                  <a:lnTo>
                    <a:pt x="667266" y="131584"/>
                  </a:lnTo>
                  <a:cubicBezTo>
                    <a:pt x="667266" y="58912"/>
                    <a:pt x="608354" y="0"/>
                    <a:pt x="535682" y="0"/>
                  </a:cubicBezTo>
                  <a:cubicBezTo>
                    <a:pt x="463010" y="0"/>
                    <a:pt x="404098" y="58912"/>
                    <a:pt x="404098" y="131584"/>
                  </a:cubicBezTo>
                  <a:lnTo>
                    <a:pt x="404098" y="777699"/>
                  </a:lnTo>
                  <a:lnTo>
                    <a:pt x="326526" y="700701"/>
                  </a:lnTo>
                  <a:cubicBezTo>
                    <a:pt x="296375" y="670774"/>
                    <a:pt x="261917" y="636571"/>
                    <a:pt x="222536" y="597482"/>
                  </a:cubicBezTo>
                  <a:cubicBezTo>
                    <a:pt x="169396" y="547906"/>
                    <a:pt x="85890" y="547906"/>
                    <a:pt x="36546" y="601296"/>
                  </a:cubicBezTo>
                  <a:cubicBezTo>
                    <a:pt x="-12798" y="654685"/>
                    <a:pt x="-12798" y="734770"/>
                    <a:pt x="40342" y="784346"/>
                  </a:cubicBezTo>
                  <a:cubicBezTo>
                    <a:pt x="40342" y="784346"/>
                    <a:pt x="40342" y="784346"/>
                    <a:pt x="442688" y="1180955"/>
                  </a:cubicBezTo>
                  <a:cubicBezTo>
                    <a:pt x="473054" y="1207650"/>
                    <a:pt x="507215" y="1219090"/>
                    <a:pt x="545173" y="1219090"/>
                  </a:cubicBezTo>
                  <a:cubicBezTo>
                    <a:pt x="579334" y="1219090"/>
                    <a:pt x="613495" y="1207650"/>
                    <a:pt x="640065" y="1180955"/>
                  </a:cubicBezTo>
                  <a:cubicBezTo>
                    <a:pt x="640065" y="1180955"/>
                    <a:pt x="640065" y="1180955"/>
                    <a:pt x="1034820" y="772905"/>
                  </a:cubicBezTo>
                  <a:cubicBezTo>
                    <a:pt x="1059492" y="746210"/>
                    <a:pt x="1071828" y="712842"/>
                    <a:pt x="1071828" y="6794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6291657" y="1926823"/>
            <a:ext cx="1219091" cy="4931179"/>
            <a:chOff x="6608406" y="1926823"/>
            <a:chExt cx="1219090" cy="4931178"/>
          </a:xfrm>
          <a:gradFill>
            <a:gsLst>
              <a:gs pos="0">
                <a:schemeClr val="accent4"/>
              </a:gs>
              <a:gs pos="100000">
                <a:schemeClr val="accent4">
                  <a:lumMod val="75000"/>
                </a:schemeClr>
              </a:gs>
            </a:gsLst>
            <a:lin ang="5400000" scaled="1"/>
          </a:gradFill>
        </p:grpSpPr>
        <p:sp>
          <p:nvSpPr>
            <p:cNvPr id="65" name="Freeform 64"/>
            <p:cNvSpPr/>
            <p:nvPr/>
          </p:nvSpPr>
          <p:spPr>
            <a:xfrm flipH="1">
              <a:off x="6608406" y="2384206"/>
              <a:ext cx="263166" cy="4473795"/>
            </a:xfrm>
            <a:custGeom>
              <a:avLst/>
              <a:gdLst>
                <a:gd name="connsiteX0" fmla="*/ 131583 w 263166"/>
                <a:gd name="connsiteY0" fmla="*/ 0 h 4473795"/>
                <a:gd name="connsiteX1" fmla="*/ 0 w 263166"/>
                <a:gd name="connsiteY1" fmla="*/ 131583 h 4473795"/>
                <a:gd name="connsiteX2" fmla="*/ 0 w 263166"/>
                <a:gd name="connsiteY2" fmla="*/ 4473481 h 4473795"/>
                <a:gd name="connsiteX3" fmla="*/ 64 w 263166"/>
                <a:gd name="connsiteY3" fmla="*/ 4473795 h 4473795"/>
                <a:gd name="connsiteX4" fmla="*/ 263103 w 263166"/>
                <a:gd name="connsiteY4" fmla="*/ 4473795 h 4473795"/>
                <a:gd name="connsiteX5" fmla="*/ 263166 w 263166"/>
                <a:gd name="connsiteY5" fmla="*/ 4473481 h 4473795"/>
                <a:gd name="connsiteX6" fmla="*/ 263166 w 263166"/>
                <a:gd name="connsiteY6" fmla="*/ 131583 h 4473795"/>
                <a:gd name="connsiteX7" fmla="*/ 131583 w 263166"/>
                <a:gd name="connsiteY7" fmla="*/ 0 h 447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166" h="4473795">
                  <a:moveTo>
                    <a:pt x="131583" y="0"/>
                  </a:moveTo>
                  <a:cubicBezTo>
                    <a:pt x="58912" y="0"/>
                    <a:pt x="0" y="58912"/>
                    <a:pt x="0" y="131583"/>
                  </a:cubicBezTo>
                  <a:lnTo>
                    <a:pt x="0" y="4473481"/>
                  </a:lnTo>
                  <a:lnTo>
                    <a:pt x="64" y="4473795"/>
                  </a:lnTo>
                  <a:lnTo>
                    <a:pt x="263103" y="4473795"/>
                  </a:lnTo>
                  <a:lnTo>
                    <a:pt x="263166" y="4473481"/>
                  </a:lnTo>
                  <a:lnTo>
                    <a:pt x="263166" y="131583"/>
                  </a:lnTo>
                  <a:cubicBezTo>
                    <a:pt x="263166" y="58912"/>
                    <a:pt x="204254" y="0"/>
                    <a:pt x="131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rot="16200000" flipH="1">
              <a:off x="6682037" y="1853192"/>
              <a:ext cx="1071828" cy="1219090"/>
            </a:xfrm>
            <a:custGeom>
              <a:avLst/>
              <a:gdLst>
                <a:gd name="connsiteX0" fmla="*/ 1071828 w 1071828"/>
                <a:gd name="connsiteY0" fmla="*/ 679473 h 1219090"/>
                <a:gd name="connsiteX1" fmla="*/ 1034820 w 1071828"/>
                <a:gd name="connsiteY1" fmla="*/ 586041 h 1219090"/>
                <a:gd name="connsiteX2" fmla="*/ 848830 w 1071828"/>
                <a:gd name="connsiteY2" fmla="*/ 589855 h 1219090"/>
                <a:gd name="connsiteX3" fmla="*/ 717522 w 1071828"/>
                <a:gd name="connsiteY3" fmla="*/ 724997 h 1219090"/>
                <a:gd name="connsiteX4" fmla="*/ 667266 w 1071828"/>
                <a:gd name="connsiteY4" fmla="*/ 776721 h 1219090"/>
                <a:gd name="connsiteX5" fmla="*/ 667266 w 1071828"/>
                <a:gd name="connsiteY5" fmla="*/ 131584 h 1219090"/>
                <a:gd name="connsiteX6" fmla="*/ 535682 w 1071828"/>
                <a:gd name="connsiteY6" fmla="*/ 0 h 1219090"/>
                <a:gd name="connsiteX7" fmla="*/ 404098 w 1071828"/>
                <a:gd name="connsiteY7" fmla="*/ 131584 h 1219090"/>
                <a:gd name="connsiteX8" fmla="*/ 404098 w 1071828"/>
                <a:gd name="connsiteY8" fmla="*/ 777699 h 1219090"/>
                <a:gd name="connsiteX9" fmla="*/ 326526 w 1071828"/>
                <a:gd name="connsiteY9" fmla="*/ 700701 h 1219090"/>
                <a:gd name="connsiteX10" fmla="*/ 222536 w 1071828"/>
                <a:gd name="connsiteY10" fmla="*/ 597482 h 1219090"/>
                <a:gd name="connsiteX11" fmla="*/ 36546 w 1071828"/>
                <a:gd name="connsiteY11" fmla="*/ 601296 h 1219090"/>
                <a:gd name="connsiteX12" fmla="*/ 40342 w 1071828"/>
                <a:gd name="connsiteY12" fmla="*/ 784346 h 1219090"/>
                <a:gd name="connsiteX13" fmla="*/ 442688 w 1071828"/>
                <a:gd name="connsiteY13" fmla="*/ 1180955 h 1219090"/>
                <a:gd name="connsiteX14" fmla="*/ 545173 w 1071828"/>
                <a:gd name="connsiteY14" fmla="*/ 1219090 h 1219090"/>
                <a:gd name="connsiteX15" fmla="*/ 640065 w 1071828"/>
                <a:gd name="connsiteY15" fmla="*/ 1180955 h 1219090"/>
                <a:gd name="connsiteX16" fmla="*/ 1034820 w 1071828"/>
                <a:gd name="connsiteY16" fmla="*/ 772905 h 1219090"/>
                <a:gd name="connsiteX17" fmla="*/ 1071828 w 1071828"/>
                <a:gd name="connsiteY17" fmla="*/ 679473 h 121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828" h="1219090">
                  <a:moveTo>
                    <a:pt x="1071828" y="679473"/>
                  </a:moveTo>
                  <a:cubicBezTo>
                    <a:pt x="1071828" y="646105"/>
                    <a:pt x="1059492" y="612736"/>
                    <a:pt x="1034820" y="586041"/>
                  </a:cubicBezTo>
                  <a:cubicBezTo>
                    <a:pt x="981680" y="536465"/>
                    <a:pt x="898174" y="540279"/>
                    <a:pt x="848830" y="589855"/>
                  </a:cubicBezTo>
                  <a:cubicBezTo>
                    <a:pt x="848830" y="589855"/>
                    <a:pt x="848830" y="589855"/>
                    <a:pt x="717522" y="724997"/>
                  </a:cubicBezTo>
                  <a:lnTo>
                    <a:pt x="667266" y="776721"/>
                  </a:lnTo>
                  <a:lnTo>
                    <a:pt x="667266" y="131584"/>
                  </a:lnTo>
                  <a:cubicBezTo>
                    <a:pt x="667266" y="58912"/>
                    <a:pt x="608354" y="0"/>
                    <a:pt x="535682" y="0"/>
                  </a:cubicBezTo>
                  <a:cubicBezTo>
                    <a:pt x="463010" y="0"/>
                    <a:pt x="404098" y="58912"/>
                    <a:pt x="404098" y="131584"/>
                  </a:cubicBezTo>
                  <a:lnTo>
                    <a:pt x="404098" y="777699"/>
                  </a:lnTo>
                  <a:lnTo>
                    <a:pt x="326526" y="700701"/>
                  </a:lnTo>
                  <a:cubicBezTo>
                    <a:pt x="296375" y="670774"/>
                    <a:pt x="261917" y="636571"/>
                    <a:pt x="222536" y="597482"/>
                  </a:cubicBezTo>
                  <a:cubicBezTo>
                    <a:pt x="169396" y="547906"/>
                    <a:pt x="85890" y="547906"/>
                    <a:pt x="36546" y="601296"/>
                  </a:cubicBezTo>
                  <a:cubicBezTo>
                    <a:pt x="-12798" y="654685"/>
                    <a:pt x="-12798" y="734770"/>
                    <a:pt x="40342" y="784346"/>
                  </a:cubicBezTo>
                  <a:cubicBezTo>
                    <a:pt x="40342" y="784346"/>
                    <a:pt x="40342" y="784346"/>
                    <a:pt x="442688" y="1180955"/>
                  </a:cubicBezTo>
                  <a:cubicBezTo>
                    <a:pt x="473054" y="1207650"/>
                    <a:pt x="507215" y="1219090"/>
                    <a:pt x="545173" y="1219090"/>
                  </a:cubicBezTo>
                  <a:cubicBezTo>
                    <a:pt x="579334" y="1219090"/>
                    <a:pt x="613495" y="1207650"/>
                    <a:pt x="640065" y="1180955"/>
                  </a:cubicBezTo>
                  <a:cubicBezTo>
                    <a:pt x="640065" y="1180955"/>
                    <a:pt x="640065" y="1180955"/>
                    <a:pt x="1034820" y="772905"/>
                  </a:cubicBezTo>
                  <a:cubicBezTo>
                    <a:pt x="1059492" y="746210"/>
                    <a:pt x="1071828" y="712842"/>
                    <a:pt x="1071828" y="6794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6941975" y="3428853"/>
            <a:ext cx="1219091" cy="3429148"/>
            <a:chOff x="7063951" y="3428852"/>
            <a:chExt cx="1219090" cy="3429148"/>
          </a:xfrm>
          <a:gradFill>
            <a:gsLst>
              <a:gs pos="0">
                <a:schemeClr val="accent5"/>
              </a:gs>
              <a:gs pos="100000">
                <a:schemeClr val="accent5">
                  <a:lumMod val="75000"/>
                </a:schemeClr>
              </a:gs>
            </a:gsLst>
            <a:lin ang="5400000" scaled="1"/>
          </a:gradFill>
        </p:grpSpPr>
        <p:sp>
          <p:nvSpPr>
            <p:cNvPr id="66" name="Freeform 65"/>
            <p:cNvSpPr/>
            <p:nvPr/>
          </p:nvSpPr>
          <p:spPr>
            <a:xfrm flipH="1">
              <a:off x="7063951" y="3858730"/>
              <a:ext cx="263166" cy="2999270"/>
            </a:xfrm>
            <a:custGeom>
              <a:avLst/>
              <a:gdLst>
                <a:gd name="connsiteX0" fmla="*/ 131583 w 263166"/>
                <a:gd name="connsiteY0" fmla="*/ 0 h 2999270"/>
                <a:gd name="connsiteX1" fmla="*/ 0 w 263166"/>
                <a:gd name="connsiteY1" fmla="*/ 131583 h 2999270"/>
                <a:gd name="connsiteX2" fmla="*/ 0 w 263166"/>
                <a:gd name="connsiteY2" fmla="*/ 2999270 h 2999270"/>
                <a:gd name="connsiteX3" fmla="*/ 263166 w 263166"/>
                <a:gd name="connsiteY3" fmla="*/ 2999270 h 2999270"/>
                <a:gd name="connsiteX4" fmla="*/ 263166 w 263166"/>
                <a:gd name="connsiteY4" fmla="*/ 131583 h 2999270"/>
                <a:gd name="connsiteX5" fmla="*/ 131583 w 263166"/>
                <a:gd name="connsiteY5" fmla="*/ 0 h 299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166" h="2999270">
                  <a:moveTo>
                    <a:pt x="131583" y="0"/>
                  </a:moveTo>
                  <a:cubicBezTo>
                    <a:pt x="58912" y="0"/>
                    <a:pt x="0" y="58912"/>
                    <a:pt x="0" y="131583"/>
                  </a:cubicBezTo>
                  <a:lnTo>
                    <a:pt x="0" y="2999270"/>
                  </a:lnTo>
                  <a:lnTo>
                    <a:pt x="263166" y="2999270"/>
                  </a:lnTo>
                  <a:lnTo>
                    <a:pt x="263166" y="131583"/>
                  </a:lnTo>
                  <a:cubicBezTo>
                    <a:pt x="263166" y="58912"/>
                    <a:pt x="204254" y="0"/>
                    <a:pt x="131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rot="16200000" flipH="1">
              <a:off x="7137582" y="3355221"/>
              <a:ext cx="1071828" cy="1219090"/>
            </a:xfrm>
            <a:custGeom>
              <a:avLst/>
              <a:gdLst>
                <a:gd name="connsiteX0" fmla="*/ 1071828 w 1071828"/>
                <a:gd name="connsiteY0" fmla="*/ 679473 h 1219090"/>
                <a:gd name="connsiteX1" fmla="*/ 1034820 w 1071828"/>
                <a:gd name="connsiteY1" fmla="*/ 586041 h 1219090"/>
                <a:gd name="connsiteX2" fmla="*/ 848830 w 1071828"/>
                <a:gd name="connsiteY2" fmla="*/ 589855 h 1219090"/>
                <a:gd name="connsiteX3" fmla="*/ 717522 w 1071828"/>
                <a:gd name="connsiteY3" fmla="*/ 724997 h 1219090"/>
                <a:gd name="connsiteX4" fmla="*/ 667266 w 1071828"/>
                <a:gd name="connsiteY4" fmla="*/ 776721 h 1219090"/>
                <a:gd name="connsiteX5" fmla="*/ 667266 w 1071828"/>
                <a:gd name="connsiteY5" fmla="*/ 131584 h 1219090"/>
                <a:gd name="connsiteX6" fmla="*/ 535682 w 1071828"/>
                <a:gd name="connsiteY6" fmla="*/ 0 h 1219090"/>
                <a:gd name="connsiteX7" fmla="*/ 404098 w 1071828"/>
                <a:gd name="connsiteY7" fmla="*/ 131584 h 1219090"/>
                <a:gd name="connsiteX8" fmla="*/ 404098 w 1071828"/>
                <a:gd name="connsiteY8" fmla="*/ 777699 h 1219090"/>
                <a:gd name="connsiteX9" fmla="*/ 326526 w 1071828"/>
                <a:gd name="connsiteY9" fmla="*/ 700701 h 1219090"/>
                <a:gd name="connsiteX10" fmla="*/ 222536 w 1071828"/>
                <a:gd name="connsiteY10" fmla="*/ 597482 h 1219090"/>
                <a:gd name="connsiteX11" fmla="*/ 36546 w 1071828"/>
                <a:gd name="connsiteY11" fmla="*/ 601296 h 1219090"/>
                <a:gd name="connsiteX12" fmla="*/ 40342 w 1071828"/>
                <a:gd name="connsiteY12" fmla="*/ 784346 h 1219090"/>
                <a:gd name="connsiteX13" fmla="*/ 442688 w 1071828"/>
                <a:gd name="connsiteY13" fmla="*/ 1180955 h 1219090"/>
                <a:gd name="connsiteX14" fmla="*/ 545173 w 1071828"/>
                <a:gd name="connsiteY14" fmla="*/ 1219090 h 1219090"/>
                <a:gd name="connsiteX15" fmla="*/ 640065 w 1071828"/>
                <a:gd name="connsiteY15" fmla="*/ 1180955 h 1219090"/>
                <a:gd name="connsiteX16" fmla="*/ 1034820 w 1071828"/>
                <a:gd name="connsiteY16" fmla="*/ 772905 h 1219090"/>
                <a:gd name="connsiteX17" fmla="*/ 1071828 w 1071828"/>
                <a:gd name="connsiteY17" fmla="*/ 679473 h 121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828" h="1219090">
                  <a:moveTo>
                    <a:pt x="1071828" y="679473"/>
                  </a:moveTo>
                  <a:cubicBezTo>
                    <a:pt x="1071828" y="646105"/>
                    <a:pt x="1059492" y="612736"/>
                    <a:pt x="1034820" y="586041"/>
                  </a:cubicBezTo>
                  <a:cubicBezTo>
                    <a:pt x="981680" y="536465"/>
                    <a:pt x="898174" y="540279"/>
                    <a:pt x="848830" y="589855"/>
                  </a:cubicBezTo>
                  <a:cubicBezTo>
                    <a:pt x="848830" y="589855"/>
                    <a:pt x="848830" y="589855"/>
                    <a:pt x="717522" y="724997"/>
                  </a:cubicBezTo>
                  <a:lnTo>
                    <a:pt x="667266" y="776721"/>
                  </a:lnTo>
                  <a:lnTo>
                    <a:pt x="667266" y="131584"/>
                  </a:lnTo>
                  <a:cubicBezTo>
                    <a:pt x="667266" y="58912"/>
                    <a:pt x="608354" y="0"/>
                    <a:pt x="535682" y="0"/>
                  </a:cubicBezTo>
                  <a:cubicBezTo>
                    <a:pt x="463010" y="0"/>
                    <a:pt x="404098" y="58912"/>
                    <a:pt x="404098" y="131584"/>
                  </a:cubicBezTo>
                  <a:lnTo>
                    <a:pt x="404098" y="777699"/>
                  </a:lnTo>
                  <a:lnTo>
                    <a:pt x="326526" y="700701"/>
                  </a:lnTo>
                  <a:cubicBezTo>
                    <a:pt x="296375" y="670774"/>
                    <a:pt x="261917" y="636571"/>
                    <a:pt x="222536" y="597482"/>
                  </a:cubicBezTo>
                  <a:cubicBezTo>
                    <a:pt x="169396" y="547906"/>
                    <a:pt x="85890" y="547906"/>
                    <a:pt x="36546" y="601296"/>
                  </a:cubicBezTo>
                  <a:cubicBezTo>
                    <a:pt x="-12798" y="654685"/>
                    <a:pt x="-12798" y="734770"/>
                    <a:pt x="40342" y="784346"/>
                  </a:cubicBezTo>
                  <a:cubicBezTo>
                    <a:pt x="40342" y="784346"/>
                    <a:pt x="40342" y="784346"/>
                    <a:pt x="442688" y="1180955"/>
                  </a:cubicBezTo>
                  <a:cubicBezTo>
                    <a:pt x="473054" y="1207650"/>
                    <a:pt x="507215" y="1219090"/>
                    <a:pt x="545173" y="1219090"/>
                  </a:cubicBezTo>
                  <a:cubicBezTo>
                    <a:pt x="579334" y="1219090"/>
                    <a:pt x="613495" y="1207650"/>
                    <a:pt x="640065" y="1180955"/>
                  </a:cubicBezTo>
                  <a:cubicBezTo>
                    <a:pt x="640065" y="1180955"/>
                    <a:pt x="640065" y="1180955"/>
                    <a:pt x="1034820" y="772905"/>
                  </a:cubicBezTo>
                  <a:cubicBezTo>
                    <a:pt x="1059492" y="746210"/>
                    <a:pt x="1071828" y="712842"/>
                    <a:pt x="1071828" y="6794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592292" y="4983578"/>
            <a:ext cx="1226112" cy="1874423"/>
            <a:chOff x="7512474" y="4983577"/>
            <a:chExt cx="1226112" cy="1874423"/>
          </a:xfrm>
          <a:gradFill>
            <a:gsLst>
              <a:gs pos="0">
                <a:schemeClr val="accent6"/>
              </a:gs>
              <a:gs pos="100000">
                <a:schemeClr val="accent6">
                  <a:lumMod val="75000"/>
                </a:schemeClr>
              </a:gs>
            </a:gsLst>
            <a:lin ang="5400000" scaled="1"/>
          </a:gradFill>
        </p:grpSpPr>
        <p:sp>
          <p:nvSpPr>
            <p:cNvPr id="67" name="Freeform 66"/>
            <p:cNvSpPr/>
            <p:nvPr/>
          </p:nvSpPr>
          <p:spPr>
            <a:xfrm>
              <a:off x="7512474" y="5390003"/>
              <a:ext cx="263166" cy="1467997"/>
            </a:xfrm>
            <a:custGeom>
              <a:avLst/>
              <a:gdLst>
                <a:gd name="connsiteX0" fmla="*/ 131583 w 263166"/>
                <a:gd name="connsiteY0" fmla="*/ 0 h 1467997"/>
                <a:gd name="connsiteX1" fmla="*/ 263166 w 263166"/>
                <a:gd name="connsiteY1" fmla="*/ 131583 h 1467997"/>
                <a:gd name="connsiteX2" fmla="*/ 263166 w 263166"/>
                <a:gd name="connsiteY2" fmla="*/ 1467997 h 1467997"/>
                <a:gd name="connsiteX3" fmla="*/ 0 w 263166"/>
                <a:gd name="connsiteY3" fmla="*/ 1467997 h 1467997"/>
                <a:gd name="connsiteX4" fmla="*/ 0 w 263166"/>
                <a:gd name="connsiteY4" fmla="*/ 131583 h 1467997"/>
                <a:gd name="connsiteX5" fmla="*/ 131583 w 263166"/>
                <a:gd name="connsiteY5" fmla="*/ 0 h 146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166" h="1467997">
                  <a:moveTo>
                    <a:pt x="131583" y="0"/>
                  </a:moveTo>
                  <a:cubicBezTo>
                    <a:pt x="204254" y="0"/>
                    <a:pt x="263166" y="58912"/>
                    <a:pt x="263166" y="131583"/>
                  </a:cubicBezTo>
                  <a:lnTo>
                    <a:pt x="263166" y="1467997"/>
                  </a:lnTo>
                  <a:lnTo>
                    <a:pt x="0" y="1467997"/>
                  </a:lnTo>
                  <a:lnTo>
                    <a:pt x="0" y="131583"/>
                  </a:lnTo>
                  <a:cubicBezTo>
                    <a:pt x="0" y="58912"/>
                    <a:pt x="58912" y="0"/>
                    <a:pt x="131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rot="16200000" flipH="1">
              <a:off x="7593127" y="4909946"/>
              <a:ext cx="1071828" cy="1219090"/>
            </a:xfrm>
            <a:custGeom>
              <a:avLst/>
              <a:gdLst>
                <a:gd name="connsiteX0" fmla="*/ 1071828 w 1071828"/>
                <a:gd name="connsiteY0" fmla="*/ 679473 h 1219090"/>
                <a:gd name="connsiteX1" fmla="*/ 1034820 w 1071828"/>
                <a:gd name="connsiteY1" fmla="*/ 586041 h 1219090"/>
                <a:gd name="connsiteX2" fmla="*/ 848830 w 1071828"/>
                <a:gd name="connsiteY2" fmla="*/ 589855 h 1219090"/>
                <a:gd name="connsiteX3" fmla="*/ 717522 w 1071828"/>
                <a:gd name="connsiteY3" fmla="*/ 724997 h 1219090"/>
                <a:gd name="connsiteX4" fmla="*/ 667266 w 1071828"/>
                <a:gd name="connsiteY4" fmla="*/ 776721 h 1219090"/>
                <a:gd name="connsiteX5" fmla="*/ 667266 w 1071828"/>
                <a:gd name="connsiteY5" fmla="*/ 131584 h 1219090"/>
                <a:gd name="connsiteX6" fmla="*/ 535682 w 1071828"/>
                <a:gd name="connsiteY6" fmla="*/ 0 h 1219090"/>
                <a:gd name="connsiteX7" fmla="*/ 404098 w 1071828"/>
                <a:gd name="connsiteY7" fmla="*/ 131584 h 1219090"/>
                <a:gd name="connsiteX8" fmla="*/ 404098 w 1071828"/>
                <a:gd name="connsiteY8" fmla="*/ 777699 h 1219090"/>
                <a:gd name="connsiteX9" fmla="*/ 326526 w 1071828"/>
                <a:gd name="connsiteY9" fmla="*/ 700701 h 1219090"/>
                <a:gd name="connsiteX10" fmla="*/ 222536 w 1071828"/>
                <a:gd name="connsiteY10" fmla="*/ 597482 h 1219090"/>
                <a:gd name="connsiteX11" fmla="*/ 36546 w 1071828"/>
                <a:gd name="connsiteY11" fmla="*/ 601296 h 1219090"/>
                <a:gd name="connsiteX12" fmla="*/ 40342 w 1071828"/>
                <a:gd name="connsiteY12" fmla="*/ 784346 h 1219090"/>
                <a:gd name="connsiteX13" fmla="*/ 442688 w 1071828"/>
                <a:gd name="connsiteY13" fmla="*/ 1180955 h 1219090"/>
                <a:gd name="connsiteX14" fmla="*/ 545173 w 1071828"/>
                <a:gd name="connsiteY14" fmla="*/ 1219090 h 1219090"/>
                <a:gd name="connsiteX15" fmla="*/ 640065 w 1071828"/>
                <a:gd name="connsiteY15" fmla="*/ 1180955 h 1219090"/>
                <a:gd name="connsiteX16" fmla="*/ 1034820 w 1071828"/>
                <a:gd name="connsiteY16" fmla="*/ 772905 h 1219090"/>
                <a:gd name="connsiteX17" fmla="*/ 1071828 w 1071828"/>
                <a:gd name="connsiteY17" fmla="*/ 679473 h 121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828" h="1219090">
                  <a:moveTo>
                    <a:pt x="1071828" y="679473"/>
                  </a:moveTo>
                  <a:cubicBezTo>
                    <a:pt x="1071828" y="646105"/>
                    <a:pt x="1059492" y="612736"/>
                    <a:pt x="1034820" y="586041"/>
                  </a:cubicBezTo>
                  <a:cubicBezTo>
                    <a:pt x="981680" y="536465"/>
                    <a:pt x="898174" y="540279"/>
                    <a:pt x="848830" y="589855"/>
                  </a:cubicBezTo>
                  <a:cubicBezTo>
                    <a:pt x="848830" y="589855"/>
                    <a:pt x="848830" y="589855"/>
                    <a:pt x="717522" y="724997"/>
                  </a:cubicBezTo>
                  <a:lnTo>
                    <a:pt x="667266" y="776721"/>
                  </a:lnTo>
                  <a:lnTo>
                    <a:pt x="667266" y="131584"/>
                  </a:lnTo>
                  <a:cubicBezTo>
                    <a:pt x="667266" y="58912"/>
                    <a:pt x="608354" y="0"/>
                    <a:pt x="535682" y="0"/>
                  </a:cubicBezTo>
                  <a:cubicBezTo>
                    <a:pt x="463010" y="0"/>
                    <a:pt x="404098" y="58912"/>
                    <a:pt x="404098" y="131584"/>
                  </a:cubicBezTo>
                  <a:lnTo>
                    <a:pt x="404098" y="777699"/>
                  </a:lnTo>
                  <a:lnTo>
                    <a:pt x="326526" y="700701"/>
                  </a:lnTo>
                  <a:cubicBezTo>
                    <a:pt x="296375" y="670774"/>
                    <a:pt x="261917" y="636571"/>
                    <a:pt x="222536" y="597482"/>
                  </a:cubicBezTo>
                  <a:cubicBezTo>
                    <a:pt x="169396" y="547906"/>
                    <a:pt x="85890" y="547906"/>
                    <a:pt x="36546" y="601296"/>
                  </a:cubicBezTo>
                  <a:cubicBezTo>
                    <a:pt x="-12798" y="654685"/>
                    <a:pt x="-12798" y="734770"/>
                    <a:pt x="40342" y="784346"/>
                  </a:cubicBezTo>
                  <a:cubicBezTo>
                    <a:pt x="40342" y="784346"/>
                    <a:pt x="40342" y="784346"/>
                    <a:pt x="442688" y="1180955"/>
                  </a:cubicBezTo>
                  <a:cubicBezTo>
                    <a:pt x="473054" y="1207650"/>
                    <a:pt x="507215" y="1219090"/>
                    <a:pt x="545173" y="1219090"/>
                  </a:cubicBezTo>
                  <a:cubicBezTo>
                    <a:pt x="579334" y="1219090"/>
                    <a:pt x="613495" y="1207650"/>
                    <a:pt x="640065" y="1180955"/>
                  </a:cubicBezTo>
                  <a:cubicBezTo>
                    <a:pt x="640065" y="1180955"/>
                    <a:pt x="640065" y="1180955"/>
                    <a:pt x="1034820" y="772905"/>
                  </a:cubicBezTo>
                  <a:cubicBezTo>
                    <a:pt x="1059492" y="746210"/>
                    <a:pt x="1071828" y="712842"/>
                    <a:pt x="1071828" y="6794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591240" y="1577624"/>
            <a:ext cx="1998189" cy="784394"/>
            <a:chOff x="2591240" y="1577625"/>
            <a:chExt cx="1998189" cy="784395"/>
          </a:xfrm>
        </p:grpSpPr>
        <p:sp>
          <p:nvSpPr>
            <p:cNvPr id="78" name="TextBox 77"/>
            <p:cNvSpPr txBox="1"/>
            <p:nvPr/>
          </p:nvSpPr>
          <p:spPr>
            <a:xfrm>
              <a:off x="2591240" y="1876374"/>
              <a:ext cx="1982670" cy="485646"/>
            </a:xfrm>
            <a:prstGeom prst="rect">
              <a:avLst/>
            </a:prstGeom>
            <a:noFill/>
          </p:spPr>
          <p:txBody>
            <a:bodyPr wrap="square" rtlCol="0">
              <a:spAutoFit/>
            </a:bodyPr>
            <a:lstStyle/>
            <a:p>
              <a:pPr algn="r">
                <a:lnSpc>
                  <a:spcPct val="150000"/>
                </a:lnSpc>
              </a:pPr>
              <a:r>
                <a:rPr lang="en-US" sz="900" b="0" i="0" dirty="0">
                  <a:solidFill>
                    <a:srgbClr val="0B2D50"/>
                  </a:solidFill>
                  <a:effectLst/>
                  <a:latin typeface="Open Sans" panose="020B0606030504020204" pitchFamily="34" charset="0"/>
                </a:rPr>
                <a:t>Lorem ipsum dolor sit </a:t>
              </a:r>
              <a:r>
                <a:rPr lang="en-US" sz="900" b="0" i="0" dirty="0" err="1">
                  <a:solidFill>
                    <a:srgbClr val="0B2D50"/>
                  </a:solidFill>
                  <a:effectLst/>
                  <a:latin typeface="Open Sans" panose="020B0606030504020204" pitchFamily="34" charset="0"/>
                </a:rPr>
                <a:t>amet</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consectetur</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adipiscing</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elit</a:t>
              </a:r>
              <a:endParaRPr lang="en-US" sz="900" b="1" dirty="0">
                <a:solidFill>
                  <a:srgbClr val="0B2D50"/>
                </a:solidFill>
              </a:endParaRPr>
            </a:p>
          </p:txBody>
        </p:sp>
        <p:sp>
          <p:nvSpPr>
            <p:cNvPr id="77" name="TextBox 76"/>
            <p:cNvSpPr txBox="1"/>
            <p:nvPr/>
          </p:nvSpPr>
          <p:spPr>
            <a:xfrm>
              <a:off x="3729835" y="1577625"/>
              <a:ext cx="859594" cy="461666"/>
            </a:xfrm>
            <a:prstGeom prst="rect">
              <a:avLst/>
            </a:prstGeom>
            <a:noFill/>
          </p:spPr>
          <p:txBody>
            <a:bodyPr wrap="none" rtlCol="0">
              <a:spAutoFit/>
            </a:bodyPr>
            <a:lstStyle/>
            <a:p>
              <a:pPr algn="r"/>
              <a:r>
                <a:rPr lang="en-US" sz="1200" b="1" dirty="0"/>
                <a:t>Process 3</a:t>
              </a:r>
              <a:endParaRPr lang="id-ID" sz="1200" b="1" dirty="0"/>
            </a:p>
            <a:p>
              <a:pPr algn="r"/>
              <a:endParaRPr lang="id-ID" sz="1200" b="1" dirty="0"/>
            </a:p>
          </p:txBody>
        </p:sp>
        <p:grpSp>
          <p:nvGrpSpPr>
            <p:cNvPr id="79" name="Group 78"/>
            <p:cNvGrpSpPr/>
            <p:nvPr/>
          </p:nvGrpSpPr>
          <p:grpSpPr>
            <a:xfrm>
              <a:off x="4074494" y="1842724"/>
              <a:ext cx="407645" cy="102724"/>
              <a:chOff x="1503919" y="3742714"/>
              <a:chExt cx="407645" cy="102724"/>
            </a:xfrm>
            <a:solidFill>
              <a:schemeClr val="accent3"/>
            </a:solidFill>
          </p:grpSpPr>
          <p:sp>
            <p:nvSpPr>
              <p:cNvPr id="80" name="Freeform 79"/>
              <p:cNvSpPr/>
              <p:nvPr/>
            </p:nvSpPr>
            <p:spPr>
              <a:xfrm>
                <a:off x="1503919"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1603092"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1702266"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1801438" y="3742714"/>
                <a:ext cx="110126" cy="102724"/>
              </a:xfrm>
              <a:custGeom>
                <a:avLst/>
                <a:gdLst>
                  <a:gd name="connsiteX0" fmla="*/ 165435 w 285636"/>
                  <a:gd name="connsiteY0" fmla="*/ 0 h 165434"/>
                  <a:gd name="connsiteX1" fmla="*/ 285636 w 285636"/>
                  <a:gd name="connsiteY1" fmla="*/ 0 h 165434"/>
                  <a:gd name="connsiteX2" fmla="*/ 159592 w 285636"/>
                  <a:gd name="connsiteY2" fmla="*/ 165434 h 165434"/>
                  <a:gd name="connsiteX3" fmla="*/ 0 w 285636"/>
                  <a:gd name="connsiteY3" fmla="*/ 165434 h 165434"/>
                  <a:gd name="connsiteX4" fmla="*/ 165435 w 285636"/>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36" h="165434">
                    <a:moveTo>
                      <a:pt x="165435" y="0"/>
                    </a:moveTo>
                    <a:lnTo>
                      <a:pt x="285636" y="0"/>
                    </a:lnTo>
                    <a:lnTo>
                      <a:pt x="159592"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Group 7"/>
          <p:cNvGrpSpPr/>
          <p:nvPr/>
        </p:nvGrpSpPr>
        <p:grpSpPr>
          <a:xfrm>
            <a:off x="1949772" y="2525070"/>
            <a:ext cx="1998189" cy="784395"/>
            <a:chOff x="1949772" y="2525071"/>
            <a:chExt cx="1998189" cy="784396"/>
          </a:xfrm>
        </p:grpSpPr>
        <p:sp>
          <p:nvSpPr>
            <p:cNvPr id="84" name="TextBox 83"/>
            <p:cNvSpPr txBox="1"/>
            <p:nvPr/>
          </p:nvSpPr>
          <p:spPr>
            <a:xfrm>
              <a:off x="1949772" y="2823820"/>
              <a:ext cx="1982670" cy="485647"/>
            </a:xfrm>
            <a:prstGeom prst="rect">
              <a:avLst/>
            </a:prstGeom>
            <a:noFill/>
          </p:spPr>
          <p:txBody>
            <a:bodyPr wrap="square" rtlCol="0">
              <a:spAutoFit/>
            </a:bodyPr>
            <a:lstStyle/>
            <a:p>
              <a:pPr algn="r">
                <a:lnSpc>
                  <a:spcPct val="150000"/>
                </a:lnSpc>
              </a:pPr>
              <a:r>
                <a:rPr lang="en-US" sz="900" b="0" i="0" dirty="0">
                  <a:solidFill>
                    <a:srgbClr val="0B2D50"/>
                  </a:solidFill>
                  <a:effectLst/>
                  <a:latin typeface="Open Sans" panose="020B0606030504020204" pitchFamily="34" charset="0"/>
                </a:rPr>
                <a:t>Lorem ipsum dolor sit </a:t>
              </a:r>
              <a:r>
                <a:rPr lang="en-US" sz="900" b="0" i="0" dirty="0" err="1">
                  <a:solidFill>
                    <a:srgbClr val="0B2D50"/>
                  </a:solidFill>
                  <a:effectLst/>
                  <a:latin typeface="Open Sans" panose="020B0606030504020204" pitchFamily="34" charset="0"/>
                </a:rPr>
                <a:t>amet</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consectetur</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adipiscing</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elit</a:t>
              </a:r>
              <a:endParaRPr lang="en-US" sz="900" b="1" dirty="0">
                <a:solidFill>
                  <a:srgbClr val="0B2D50"/>
                </a:solidFill>
              </a:endParaRPr>
            </a:p>
          </p:txBody>
        </p:sp>
        <p:sp>
          <p:nvSpPr>
            <p:cNvPr id="85" name="TextBox 84"/>
            <p:cNvSpPr txBox="1"/>
            <p:nvPr/>
          </p:nvSpPr>
          <p:spPr>
            <a:xfrm>
              <a:off x="3089970" y="2525071"/>
              <a:ext cx="857991" cy="461666"/>
            </a:xfrm>
            <a:prstGeom prst="rect">
              <a:avLst/>
            </a:prstGeom>
            <a:noFill/>
          </p:spPr>
          <p:txBody>
            <a:bodyPr wrap="none" rtlCol="0">
              <a:spAutoFit/>
            </a:bodyPr>
            <a:lstStyle/>
            <a:p>
              <a:pPr algn="r"/>
              <a:r>
                <a:rPr lang="en-US" sz="1200" b="1" dirty="0"/>
                <a:t>Process 2</a:t>
              </a:r>
              <a:endParaRPr lang="id-ID" sz="1200" b="1" dirty="0"/>
            </a:p>
            <a:p>
              <a:pPr algn="r"/>
              <a:endParaRPr lang="id-ID" sz="1200" b="1" dirty="0"/>
            </a:p>
          </p:txBody>
        </p:sp>
        <p:grpSp>
          <p:nvGrpSpPr>
            <p:cNvPr id="86" name="Group 85"/>
            <p:cNvGrpSpPr/>
            <p:nvPr/>
          </p:nvGrpSpPr>
          <p:grpSpPr>
            <a:xfrm>
              <a:off x="3433026" y="2790170"/>
              <a:ext cx="407645" cy="102724"/>
              <a:chOff x="1503919" y="3742714"/>
              <a:chExt cx="407645" cy="102724"/>
            </a:xfrm>
            <a:solidFill>
              <a:schemeClr val="accent2"/>
            </a:solidFill>
          </p:grpSpPr>
          <p:sp>
            <p:nvSpPr>
              <p:cNvPr id="87" name="Freeform 86"/>
              <p:cNvSpPr/>
              <p:nvPr/>
            </p:nvSpPr>
            <p:spPr>
              <a:xfrm>
                <a:off x="1503919"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1603092"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1702266"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1801438" y="3742714"/>
                <a:ext cx="110126" cy="102724"/>
              </a:xfrm>
              <a:custGeom>
                <a:avLst/>
                <a:gdLst>
                  <a:gd name="connsiteX0" fmla="*/ 165435 w 285636"/>
                  <a:gd name="connsiteY0" fmla="*/ 0 h 165434"/>
                  <a:gd name="connsiteX1" fmla="*/ 285636 w 285636"/>
                  <a:gd name="connsiteY1" fmla="*/ 0 h 165434"/>
                  <a:gd name="connsiteX2" fmla="*/ 159592 w 285636"/>
                  <a:gd name="connsiteY2" fmla="*/ 165434 h 165434"/>
                  <a:gd name="connsiteX3" fmla="*/ 0 w 285636"/>
                  <a:gd name="connsiteY3" fmla="*/ 165434 h 165434"/>
                  <a:gd name="connsiteX4" fmla="*/ 165435 w 285636"/>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36" h="165434">
                    <a:moveTo>
                      <a:pt x="165435" y="0"/>
                    </a:moveTo>
                    <a:lnTo>
                      <a:pt x="285636" y="0"/>
                    </a:lnTo>
                    <a:lnTo>
                      <a:pt x="159592"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244339" y="4706574"/>
            <a:ext cx="1998189" cy="784395"/>
            <a:chOff x="1244338" y="4706577"/>
            <a:chExt cx="1998189" cy="784396"/>
          </a:xfrm>
        </p:grpSpPr>
        <p:sp>
          <p:nvSpPr>
            <p:cNvPr id="91" name="TextBox 90"/>
            <p:cNvSpPr txBox="1"/>
            <p:nvPr/>
          </p:nvSpPr>
          <p:spPr>
            <a:xfrm>
              <a:off x="1244338" y="5005326"/>
              <a:ext cx="1982670" cy="485647"/>
            </a:xfrm>
            <a:prstGeom prst="rect">
              <a:avLst/>
            </a:prstGeom>
            <a:noFill/>
          </p:spPr>
          <p:txBody>
            <a:bodyPr wrap="square" rtlCol="0">
              <a:spAutoFit/>
            </a:bodyPr>
            <a:lstStyle/>
            <a:p>
              <a:pPr algn="r">
                <a:lnSpc>
                  <a:spcPct val="150000"/>
                </a:lnSpc>
              </a:pPr>
              <a:r>
                <a:rPr lang="en-US" sz="900" b="0" i="0" dirty="0">
                  <a:solidFill>
                    <a:srgbClr val="0B2D50"/>
                  </a:solidFill>
                  <a:effectLst/>
                  <a:latin typeface="Open Sans" panose="020B0606030504020204" pitchFamily="34" charset="0"/>
                </a:rPr>
                <a:t>Lorem ipsum dolor sit </a:t>
              </a:r>
              <a:r>
                <a:rPr lang="en-US" sz="900" b="0" i="0" dirty="0" err="1">
                  <a:solidFill>
                    <a:srgbClr val="0B2D50"/>
                  </a:solidFill>
                  <a:effectLst/>
                  <a:latin typeface="Open Sans" panose="020B0606030504020204" pitchFamily="34" charset="0"/>
                </a:rPr>
                <a:t>amet</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consectetur</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adipiscing</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elit</a:t>
              </a:r>
              <a:endParaRPr lang="en-US" sz="900" b="1" dirty="0">
                <a:solidFill>
                  <a:srgbClr val="0B2D50"/>
                </a:solidFill>
              </a:endParaRPr>
            </a:p>
          </p:txBody>
        </p:sp>
        <p:sp>
          <p:nvSpPr>
            <p:cNvPr id="92" name="TextBox 91"/>
            <p:cNvSpPr txBox="1"/>
            <p:nvPr/>
          </p:nvSpPr>
          <p:spPr>
            <a:xfrm>
              <a:off x="2399026" y="4706577"/>
              <a:ext cx="843501" cy="276999"/>
            </a:xfrm>
            <a:prstGeom prst="rect">
              <a:avLst/>
            </a:prstGeom>
            <a:noFill/>
          </p:spPr>
          <p:txBody>
            <a:bodyPr wrap="none" rtlCol="0">
              <a:spAutoFit/>
            </a:bodyPr>
            <a:lstStyle/>
            <a:p>
              <a:pPr algn="r"/>
              <a:r>
                <a:rPr lang="en-US" sz="1200" b="1" dirty="0"/>
                <a:t>Process 1</a:t>
              </a:r>
              <a:endParaRPr lang="id-ID" sz="1200" b="1" dirty="0"/>
            </a:p>
          </p:txBody>
        </p:sp>
        <p:grpSp>
          <p:nvGrpSpPr>
            <p:cNvPr id="93" name="Group 92"/>
            <p:cNvGrpSpPr/>
            <p:nvPr/>
          </p:nvGrpSpPr>
          <p:grpSpPr>
            <a:xfrm>
              <a:off x="2727592" y="4971676"/>
              <a:ext cx="407645" cy="102724"/>
              <a:chOff x="1503919" y="3742714"/>
              <a:chExt cx="407645" cy="102724"/>
            </a:xfrm>
            <a:solidFill>
              <a:schemeClr val="accent1"/>
            </a:solidFill>
          </p:grpSpPr>
          <p:sp>
            <p:nvSpPr>
              <p:cNvPr id="94" name="Freeform 93"/>
              <p:cNvSpPr/>
              <p:nvPr/>
            </p:nvSpPr>
            <p:spPr>
              <a:xfrm>
                <a:off x="1503919"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1603092"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1702266"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1801438" y="3742714"/>
                <a:ext cx="110126" cy="102724"/>
              </a:xfrm>
              <a:custGeom>
                <a:avLst/>
                <a:gdLst>
                  <a:gd name="connsiteX0" fmla="*/ 165435 w 285636"/>
                  <a:gd name="connsiteY0" fmla="*/ 0 h 165434"/>
                  <a:gd name="connsiteX1" fmla="*/ 285636 w 285636"/>
                  <a:gd name="connsiteY1" fmla="*/ 0 h 165434"/>
                  <a:gd name="connsiteX2" fmla="*/ 159592 w 285636"/>
                  <a:gd name="connsiteY2" fmla="*/ 165434 h 165434"/>
                  <a:gd name="connsiteX3" fmla="*/ 0 w 285636"/>
                  <a:gd name="connsiteY3" fmla="*/ 165434 h 165434"/>
                  <a:gd name="connsiteX4" fmla="*/ 165435 w 285636"/>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36" h="165434">
                    <a:moveTo>
                      <a:pt x="165435" y="0"/>
                    </a:moveTo>
                    <a:lnTo>
                      <a:pt x="285636" y="0"/>
                    </a:lnTo>
                    <a:lnTo>
                      <a:pt x="159592"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p:cNvGrpSpPr/>
          <p:nvPr/>
        </p:nvGrpSpPr>
        <p:grpSpPr>
          <a:xfrm>
            <a:off x="8922427" y="5113001"/>
            <a:ext cx="2125788" cy="784395"/>
            <a:chOff x="8922426" y="5113004"/>
            <a:chExt cx="2125788" cy="784396"/>
          </a:xfrm>
        </p:grpSpPr>
        <p:sp>
          <p:nvSpPr>
            <p:cNvPr id="99" name="TextBox 98"/>
            <p:cNvSpPr txBox="1"/>
            <p:nvPr/>
          </p:nvSpPr>
          <p:spPr>
            <a:xfrm>
              <a:off x="8922426" y="5113004"/>
              <a:ext cx="870751" cy="461665"/>
            </a:xfrm>
            <a:prstGeom prst="rect">
              <a:avLst/>
            </a:prstGeom>
            <a:noFill/>
          </p:spPr>
          <p:txBody>
            <a:bodyPr wrap="none" rtlCol="0">
              <a:spAutoFit/>
            </a:bodyPr>
            <a:lstStyle/>
            <a:p>
              <a:r>
                <a:rPr lang="en-US" sz="1200" b="1" dirty="0"/>
                <a:t>Process 6</a:t>
              </a:r>
              <a:endParaRPr lang="id-ID" sz="1200" b="1" dirty="0"/>
            </a:p>
            <a:p>
              <a:endParaRPr lang="id-ID" sz="1200" b="1" dirty="0"/>
            </a:p>
          </p:txBody>
        </p:sp>
        <p:sp>
          <p:nvSpPr>
            <p:cNvPr id="98" name="TextBox 97"/>
            <p:cNvSpPr txBox="1"/>
            <p:nvPr/>
          </p:nvSpPr>
          <p:spPr>
            <a:xfrm>
              <a:off x="8932621" y="5411753"/>
              <a:ext cx="2115593" cy="485647"/>
            </a:xfrm>
            <a:prstGeom prst="rect">
              <a:avLst/>
            </a:prstGeom>
            <a:noFill/>
          </p:spPr>
          <p:txBody>
            <a:bodyPr wrap="square" rtlCol="0">
              <a:spAutoFit/>
            </a:bodyPr>
            <a:lstStyle/>
            <a:p>
              <a:pPr>
                <a:lnSpc>
                  <a:spcPct val="150000"/>
                </a:lnSpc>
              </a:pPr>
              <a:r>
                <a:rPr lang="id-ID" sz="900" dirty="0">
                  <a:solidFill>
                    <a:schemeClr val="tx2"/>
                  </a:solidFill>
                </a:rPr>
                <a:t>Lorem ipsum dolor sit amet, consectetur adipiscing elit</a:t>
              </a:r>
            </a:p>
          </p:txBody>
        </p:sp>
        <p:grpSp>
          <p:nvGrpSpPr>
            <p:cNvPr id="100" name="Group 99"/>
            <p:cNvGrpSpPr/>
            <p:nvPr/>
          </p:nvGrpSpPr>
          <p:grpSpPr>
            <a:xfrm flipH="1">
              <a:off x="9044953" y="5378103"/>
              <a:ext cx="407645" cy="102724"/>
              <a:chOff x="1503919" y="3742714"/>
              <a:chExt cx="407645" cy="102724"/>
            </a:xfrm>
            <a:solidFill>
              <a:schemeClr val="accent6"/>
            </a:solidFill>
          </p:grpSpPr>
          <p:sp>
            <p:nvSpPr>
              <p:cNvPr id="101" name="Freeform 100"/>
              <p:cNvSpPr/>
              <p:nvPr/>
            </p:nvSpPr>
            <p:spPr>
              <a:xfrm>
                <a:off x="1503919"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1603092"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1702266"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1801438" y="3742714"/>
                <a:ext cx="110126" cy="102724"/>
              </a:xfrm>
              <a:custGeom>
                <a:avLst/>
                <a:gdLst>
                  <a:gd name="connsiteX0" fmla="*/ 165435 w 285636"/>
                  <a:gd name="connsiteY0" fmla="*/ 0 h 165434"/>
                  <a:gd name="connsiteX1" fmla="*/ 285636 w 285636"/>
                  <a:gd name="connsiteY1" fmla="*/ 0 h 165434"/>
                  <a:gd name="connsiteX2" fmla="*/ 159592 w 285636"/>
                  <a:gd name="connsiteY2" fmla="*/ 165434 h 165434"/>
                  <a:gd name="connsiteX3" fmla="*/ 0 w 285636"/>
                  <a:gd name="connsiteY3" fmla="*/ 165434 h 165434"/>
                  <a:gd name="connsiteX4" fmla="*/ 165435 w 285636"/>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36" h="165434">
                    <a:moveTo>
                      <a:pt x="165435" y="0"/>
                    </a:moveTo>
                    <a:lnTo>
                      <a:pt x="285636" y="0"/>
                    </a:lnTo>
                    <a:lnTo>
                      <a:pt x="159592"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p:cNvGrpSpPr/>
          <p:nvPr/>
        </p:nvGrpSpPr>
        <p:grpSpPr>
          <a:xfrm>
            <a:off x="8299199" y="3581729"/>
            <a:ext cx="2125788" cy="784395"/>
            <a:chOff x="8299198" y="3581731"/>
            <a:chExt cx="2125788" cy="784396"/>
          </a:xfrm>
        </p:grpSpPr>
        <p:sp>
          <p:nvSpPr>
            <p:cNvPr id="107" name="TextBox 106"/>
            <p:cNvSpPr txBox="1"/>
            <p:nvPr/>
          </p:nvSpPr>
          <p:spPr>
            <a:xfrm>
              <a:off x="8299198" y="3581731"/>
              <a:ext cx="861133" cy="461665"/>
            </a:xfrm>
            <a:prstGeom prst="rect">
              <a:avLst/>
            </a:prstGeom>
            <a:noFill/>
          </p:spPr>
          <p:txBody>
            <a:bodyPr wrap="none" rtlCol="0">
              <a:spAutoFit/>
            </a:bodyPr>
            <a:lstStyle/>
            <a:p>
              <a:r>
                <a:rPr lang="en-US" sz="1200" b="1" dirty="0"/>
                <a:t>Process 5</a:t>
              </a:r>
              <a:endParaRPr lang="id-ID" sz="1200" b="1" dirty="0"/>
            </a:p>
            <a:p>
              <a:endParaRPr lang="id-ID" sz="1200" b="1" dirty="0"/>
            </a:p>
          </p:txBody>
        </p:sp>
        <p:sp>
          <p:nvSpPr>
            <p:cNvPr id="106" name="TextBox 105"/>
            <p:cNvSpPr txBox="1"/>
            <p:nvPr/>
          </p:nvSpPr>
          <p:spPr>
            <a:xfrm>
              <a:off x="8309393" y="3880480"/>
              <a:ext cx="2115593" cy="485647"/>
            </a:xfrm>
            <a:prstGeom prst="rect">
              <a:avLst/>
            </a:prstGeom>
            <a:noFill/>
          </p:spPr>
          <p:txBody>
            <a:bodyPr wrap="square" rtlCol="0">
              <a:spAutoFit/>
            </a:bodyPr>
            <a:lstStyle/>
            <a:p>
              <a:pPr>
                <a:lnSpc>
                  <a:spcPct val="150000"/>
                </a:lnSpc>
              </a:pPr>
              <a:r>
                <a:rPr lang="id-ID" sz="900" dirty="0">
                  <a:solidFill>
                    <a:schemeClr val="tx2"/>
                  </a:solidFill>
                </a:rPr>
                <a:t>Lorem ipsum dolor sit amet, consectetur adipiscing elit</a:t>
              </a:r>
            </a:p>
          </p:txBody>
        </p:sp>
        <p:grpSp>
          <p:nvGrpSpPr>
            <p:cNvPr id="108" name="Group 107"/>
            <p:cNvGrpSpPr/>
            <p:nvPr/>
          </p:nvGrpSpPr>
          <p:grpSpPr>
            <a:xfrm flipH="1">
              <a:off x="8421725" y="3846830"/>
              <a:ext cx="407645" cy="102724"/>
              <a:chOff x="1503919" y="3742714"/>
              <a:chExt cx="407645" cy="102724"/>
            </a:xfrm>
            <a:solidFill>
              <a:schemeClr val="accent5"/>
            </a:solidFill>
          </p:grpSpPr>
          <p:sp>
            <p:nvSpPr>
              <p:cNvPr id="109" name="Freeform 108"/>
              <p:cNvSpPr/>
              <p:nvPr/>
            </p:nvSpPr>
            <p:spPr>
              <a:xfrm>
                <a:off x="1503919"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1603092"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1702266"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1801438" y="3742714"/>
                <a:ext cx="110126" cy="102724"/>
              </a:xfrm>
              <a:custGeom>
                <a:avLst/>
                <a:gdLst>
                  <a:gd name="connsiteX0" fmla="*/ 165435 w 285636"/>
                  <a:gd name="connsiteY0" fmla="*/ 0 h 165434"/>
                  <a:gd name="connsiteX1" fmla="*/ 285636 w 285636"/>
                  <a:gd name="connsiteY1" fmla="*/ 0 h 165434"/>
                  <a:gd name="connsiteX2" fmla="*/ 159592 w 285636"/>
                  <a:gd name="connsiteY2" fmla="*/ 165434 h 165434"/>
                  <a:gd name="connsiteX3" fmla="*/ 0 w 285636"/>
                  <a:gd name="connsiteY3" fmla="*/ 165434 h 165434"/>
                  <a:gd name="connsiteX4" fmla="*/ 165435 w 285636"/>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36" h="165434">
                    <a:moveTo>
                      <a:pt x="165435" y="0"/>
                    </a:moveTo>
                    <a:lnTo>
                      <a:pt x="285636" y="0"/>
                    </a:lnTo>
                    <a:lnTo>
                      <a:pt x="159592"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p:cNvGrpSpPr/>
          <p:nvPr/>
        </p:nvGrpSpPr>
        <p:grpSpPr>
          <a:xfrm>
            <a:off x="7676494" y="2106544"/>
            <a:ext cx="2125788" cy="784395"/>
            <a:chOff x="7676493" y="2106546"/>
            <a:chExt cx="2125788" cy="784396"/>
          </a:xfrm>
        </p:grpSpPr>
        <p:sp>
          <p:nvSpPr>
            <p:cNvPr id="114" name="TextBox 113"/>
            <p:cNvSpPr txBox="1"/>
            <p:nvPr/>
          </p:nvSpPr>
          <p:spPr>
            <a:xfrm>
              <a:off x="7676493" y="2106546"/>
              <a:ext cx="862737" cy="461665"/>
            </a:xfrm>
            <a:prstGeom prst="rect">
              <a:avLst/>
            </a:prstGeom>
            <a:noFill/>
          </p:spPr>
          <p:txBody>
            <a:bodyPr wrap="none" rtlCol="0">
              <a:spAutoFit/>
            </a:bodyPr>
            <a:lstStyle/>
            <a:p>
              <a:r>
                <a:rPr lang="en-US" sz="1200" b="1" dirty="0"/>
                <a:t>Process 4</a:t>
              </a:r>
              <a:endParaRPr lang="id-ID" sz="1200" b="1" dirty="0"/>
            </a:p>
            <a:p>
              <a:endParaRPr lang="id-ID" sz="1200" b="1" dirty="0"/>
            </a:p>
          </p:txBody>
        </p:sp>
        <p:sp>
          <p:nvSpPr>
            <p:cNvPr id="113" name="TextBox 112"/>
            <p:cNvSpPr txBox="1"/>
            <p:nvPr/>
          </p:nvSpPr>
          <p:spPr>
            <a:xfrm>
              <a:off x="7686688" y="2405295"/>
              <a:ext cx="2115593" cy="485647"/>
            </a:xfrm>
            <a:prstGeom prst="rect">
              <a:avLst/>
            </a:prstGeom>
            <a:noFill/>
          </p:spPr>
          <p:txBody>
            <a:bodyPr wrap="square" rtlCol="0">
              <a:spAutoFit/>
            </a:bodyPr>
            <a:lstStyle/>
            <a:p>
              <a:pPr>
                <a:lnSpc>
                  <a:spcPct val="150000"/>
                </a:lnSpc>
              </a:pPr>
              <a:r>
                <a:rPr lang="en-US" sz="900" b="0" i="0" dirty="0">
                  <a:solidFill>
                    <a:srgbClr val="0B2D50"/>
                  </a:solidFill>
                  <a:effectLst/>
                  <a:latin typeface="Open Sans" panose="020B0606030504020204" pitchFamily="34" charset="0"/>
                </a:rPr>
                <a:t>Lorem ipsum dolor sit </a:t>
              </a:r>
              <a:r>
                <a:rPr lang="en-US" sz="900" b="0" i="0" dirty="0" err="1">
                  <a:solidFill>
                    <a:srgbClr val="0B2D50"/>
                  </a:solidFill>
                  <a:effectLst/>
                  <a:latin typeface="Open Sans" panose="020B0606030504020204" pitchFamily="34" charset="0"/>
                </a:rPr>
                <a:t>amet</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consectetur</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adipiscing</a:t>
              </a:r>
              <a:r>
                <a:rPr lang="en-US" sz="900" b="0" i="0" dirty="0">
                  <a:solidFill>
                    <a:srgbClr val="0B2D50"/>
                  </a:solidFill>
                  <a:effectLst/>
                  <a:latin typeface="Open Sans" panose="020B0606030504020204" pitchFamily="34" charset="0"/>
                </a:rPr>
                <a:t> </a:t>
              </a:r>
              <a:r>
                <a:rPr lang="en-US" sz="900" b="0" i="0" dirty="0" err="1">
                  <a:solidFill>
                    <a:srgbClr val="0B2D50"/>
                  </a:solidFill>
                  <a:effectLst/>
                  <a:latin typeface="Open Sans" panose="020B0606030504020204" pitchFamily="34" charset="0"/>
                </a:rPr>
                <a:t>elit</a:t>
              </a:r>
              <a:endParaRPr lang="en-US" sz="900" b="1" dirty="0">
                <a:solidFill>
                  <a:srgbClr val="0B2D50"/>
                </a:solidFill>
              </a:endParaRPr>
            </a:p>
          </p:txBody>
        </p:sp>
        <p:grpSp>
          <p:nvGrpSpPr>
            <p:cNvPr id="115" name="Group 114"/>
            <p:cNvGrpSpPr/>
            <p:nvPr/>
          </p:nvGrpSpPr>
          <p:grpSpPr>
            <a:xfrm flipH="1">
              <a:off x="7799020" y="2371645"/>
              <a:ext cx="407645" cy="102724"/>
              <a:chOff x="1503919" y="3742714"/>
              <a:chExt cx="407645" cy="102724"/>
            </a:xfrm>
            <a:solidFill>
              <a:schemeClr val="accent4"/>
            </a:solidFill>
          </p:grpSpPr>
          <p:sp>
            <p:nvSpPr>
              <p:cNvPr id="116" name="Freeform 115"/>
              <p:cNvSpPr/>
              <p:nvPr/>
            </p:nvSpPr>
            <p:spPr>
              <a:xfrm>
                <a:off x="1503919"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1603092"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1702266" y="3742714"/>
                <a:ext cx="117574" cy="102724"/>
              </a:xfrm>
              <a:custGeom>
                <a:avLst/>
                <a:gdLst>
                  <a:gd name="connsiteX0" fmla="*/ 165435 w 304955"/>
                  <a:gd name="connsiteY0" fmla="*/ 0 h 165434"/>
                  <a:gd name="connsiteX1" fmla="*/ 304955 w 304955"/>
                  <a:gd name="connsiteY1" fmla="*/ 0 h 165434"/>
                  <a:gd name="connsiteX2" fmla="*/ 139521 w 304955"/>
                  <a:gd name="connsiteY2" fmla="*/ 165434 h 165434"/>
                  <a:gd name="connsiteX3" fmla="*/ 0 w 304955"/>
                  <a:gd name="connsiteY3" fmla="*/ 165434 h 165434"/>
                  <a:gd name="connsiteX4" fmla="*/ 165435 w 304955"/>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55" h="165434">
                    <a:moveTo>
                      <a:pt x="165435" y="0"/>
                    </a:moveTo>
                    <a:lnTo>
                      <a:pt x="304955" y="0"/>
                    </a:lnTo>
                    <a:lnTo>
                      <a:pt x="139521"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1801438" y="3742714"/>
                <a:ext cx="110126" cy="102724"/>
              </a:xfrm>
              <a:custGeom>
                <a:avLst/>
                <a:gdLst>
                  <a:gd name="connsiteX0" fmla="*/ 165435 w 285636"/>
                  <a:gd name="connsiteY0" fmla="*/ 0 h 165434"/>
                  <a:gd name="connsiteX1" fmla="*/ 285636 w 285636"/>
                  <a:gd name="connsiteY1" fmla="*/ 0 h 165434"/>
                  <a:gd name="connsiteX2" fmla="*/ 159592 w 285636"/>
                  <a:gd name="connsiteY2" fmla="*/ 165434 h 165434"/>
                  <a:gd name="connsiteX3" fmla="*/ 0 w 285636"/>
                  <a:gd name="connsiteY3" fmla="*/ 165434 h 165434"/>
                  <a:gd name="connsiteX4" fmla="*/ 165435 w 285636"/>
                  <a:gd name="connsiteY4" fmla="*/ 0 h 16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36" h="165434">
                    <a:moveTo>
                      <a:pt x="165435" y="0"/>
                    </a:moveTo>
                    <a:lnTo>
                      <a:pt x="285636" y="0"/>
                    </a:lnTo>
                    <a:lnTo>
                      <a:pt x="159592" y="165434"/>
                    </a:lnTo>
                    <a:lnTo>
                      <a:pt x="0" y="165434"/>
                    </a:lnTo>
                    <a:lnTo>
                      <a:pt x="16543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 Placeholder 2"/>
          <p:cNvSpPr>
            <a:spLocks noGrp="1"/>
          </p:cNvSpPr>
          <p:nvPr>
            <p:ph type="body" sz="quarter" idx="10"/>
          </p:nvPr>
        </p:nvSpPr>
        <p:spPr/>
        <p:txBody>
          <a:bodyPr>
            <a:noAutofit/>
          </a:bodyPr>
          <a:lstStyle/>
          <a:p>
            <a:r>
              <a:rPr lang="ru-RU" dirty="0">
                <a:solidFill>
                  <a:srgbClr val="0B2D50"/>
                </a:solidFill>
                <a:latin typeface="Playfair Display Black" pitchFamily="2" charset="0"/>
              </a:rPr>
              <a:t>ЗАГОЛОВОК</a:t>
            </a:r>
            <a:endParaRPr lang="id-ID" dirty="0">
              <a:solidFill>
                <a:srgbClr val="0B2D50"/>
              </a:solidFill>
              <a:latin typeface="Playfair Display Black" pitchFamily="2" charset="0"/>
            </a:endParaRPr>
          </a:p>
        </p:txBody>
      </p:sp>
    </p:spTree>
    <p:extLst>
      <p:ext uri="{BB962C8B-B14F-4D97-AF65-F5344CB8AC3E}">
        <p14:creationId xmlns:p14="http://schemas.microsoft.com/office/powerpoint/2010/main" val="405153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down)">
                                      <p:cBhvr>
                                        <p:cTn id="7" dur="1000"/>
                                        <p:tgtEl>
                                          <p:spTgt spid="120"/>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4"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down)">
                                      <p:cBhvr>
                                        <p:cTn id="17" dur="1000"/>
                                        <p:tgtEl>
                                          <p:spTgt spid="69"/>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22" presetClass="entr" presetSubtype="4"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down)">
                                      <p:cBhvr>
                                        <p:cTn id="27" dur="1000"/>
                                        <p:tgtEl>
                                          <p:spTgt spid="70"/>
                                        </p:tgtEl>
                                      </p:cBhvr>
                                    </p:animEffect>
                                  </p:childTnLst>
                                </p:cTn>
                              </p:par>
                            </p:childTnLst>
                          </p:cTn>
                        </p:par>
                        <p:par>
                          <p:cTn id="28" fill="hold">
                            <p:stCondLst>
                              <p:cond delay="5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6000"/>
                            </p:stCondLst>
                            <p:childTnLst>
                              <p:par>
                                <p:cTn id="35" presetID="22" presetClass="entr" presetSubtype="4" fill="hold"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down)">
                                      <p:cBhvr>
                                        <p:cTn id="37" dur="1000"/>
                                        <p:tgtEl>
                                          <p:spTgt spid="71"/>
                                        </p:tgtEl>
                                      </p:cBhvr>
                                    </p:animEffect>
                                  </p:childTnLst>
                                </p:cTn>
                              </p:par>
                            </p:childTnLst>
                          </p:cTn>
                        </p:par>
                        <p:par>
                          <p:cTn id="38" fill="hold">
                            <p:stCondLst>
                              <p:cond delay="7000"/>
                            </p:stCondLst>
                            <p:childTnLst>
                              <p:par>
                                <p:cTn id="39" presetID="42"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par>
                          <p:cTn id="44" fill="hold">
                            <p:stCondLst>
                              <p:cond delay="8000"/>
                            </p:stCondLst>
                            <p:childTnLst>
                              <p:par>
                                <p:cTn id="45" presetID="22" presetClass="entr" presetSubtype="4"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down)">
                                      <p:cBhvr>
                                        <p:cTn id="47" dur="1000"/>
                                        <p:tgtEl>
                                          <p:spTgt spid="72"/>
                                        </p:tgtEl>
                                      </p:cBhvr>
                                    </p:animEffect>
                                  </p:childTnLst>
                                </p:cTn>
                              </p:par>
                            </p:childTnLst>
                          </p:cTn>
                        </p:par>
                        <p:par>
                          <p:cTn id="48" fill="hold">
                            <p:stCondLst>
                              <p:cond delay="9000"/>
                            </p:stCondLst>
                            <p:childTnLst>
                              <p:par>
                                <p:cTn id="49" presetID="42"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par>
                          <p:cTn id="54" fill="hold">
                            <p:stCondLst>
                              <p:cond delay="10000"/>
                            </p:stCondLst>
                            <p:childTnLst>
                              <p:par>
                                <p:cTn id="55" presetID="22" presetClass="entr" presetSubtype="4" fill="hold" nodeType="after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down)">
                                      <p:cBhvr>
                                        <p:cTn id="57" dur="1000"/>
                                        <p:tgtEl>
                                          <p:spTgt spid="73"/>
                                        </p:tgtEl>
                                      </p:cBhvr>
                                    </p:animEffect>
                                  </p:childTnLst>
                                </p:cTn>
                              </p:par>
                            </p:childTnLst>
                          </p:cTn>
                        </p:par>
                        <p:par>
                          <p:cTn id="58" fill="hold">
                            <p:stCondLst>
                              <p:cond delay="11000"/>
                            </p:stCondLst>
                            <p:childTnLst>
                              <p:par>
                                <p:cTn id="59" presetID="42"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53"/>
          <p:cNvSpPr>
            <a:spLocks noChangeShapeType="1"/>
          </p:cNvSpPr>
          <p:nvPr/>
        </p:nvSpPr>
        <p:spPr bwMode="auto">
          <a:xfrm>
            <a:off x="5933281" y="2327275"/>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Text Placeholder 19"/>
          <p:cNvSpPr>
            <a:spLocks noGrp="1"/>
          </p:cNvSpPr>
          <p:nvPr>
            <p:ph type="body" sz="quarter" idx="10"/>
          </p:nvPr>
        </p:nvSpPr>
        <p:spPr/>
        <p:txBody>
          <a:bodyPr/>
          <a:lstStyle/>
          <a:p>
            <a:r>
              <a:rPr lang="ru-RU" dirty="0">
                <a:solidFill>
                  <a:srgbClr val="0B2D50"/>
                </a:solidFill>
                <a:latin typeface="Playfair Display Black" pitchFamily="2" charset="0"/>
              </a:rPr>
              <a:t>ЗАГОЛОВОК</a:t>
            </a:r>
            <a:endParaRPr lang="en-US" dirty="0">
              <a:solidFill>
                <a:srgbClr val="0B2D50"/>
              </a:solidFill>
              <a:latin typeface="Playfair Display Black" pitchFamily="2" charset="0"/>
            </a:endParaRPr>
          </a:p>
        </p:txBody>
      </p:sp>
      <p:sp>
        <p:nvSpPr>
          <p:cNvPr id="3" name="TextBox 2"/>
          <p:cNvSpPr txBox="1"/>
          <p:nvPr/>
        </p:nvSpPr>
        <p:spPr>
          <a:xfrm>
            <a:off x="652905" y="3553473"/>
            <a:ext cx="4236595" cy="2001830"/>
          </a:xfrm>
          <a:prstGeom prst="rect">
            <a:avLst/>
          </a:prstGeom>
          <a:noFill/>
        </p:spPr>
        <p:txBody>
          <a:bodyPr wrap="square" rtlCol="0">
            <a:spAutoFit/>
          </a:bodyPr>
          <a:lstStyle/>
          <a:p>
            <a:pPr algn="just">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Lorem ipsum dolor sit amet, consectetur adipiscing elit, sed do eiusmod tempor incididunt ut labore et dolore magna aliqua.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Lorem ipsum dolor sit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sed do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eiusmod</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tempor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incididunt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labore</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et dolore magna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aliqua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t>
            </a:r>
            <a:endPar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p:cNvSpPr txBox="1"/>
          <p:nvPr/>
        </p:nvSpPr>
        <p:spPr>
          <a:xfrm>
            <a:off x="2141457" y="2656148"/>
            <a:ext cx="2748043" cy="893834"/>
          </a:xfrm>
          <a:prstGeom prst="rect">
            <a:avLst/>
          </a:prstGeom>
          <a:noFill/>
        </p:spPr>
        <p:txBody>
          <a:bodyPr wrap="square" rtlCol="0">
            <a:spAutoFit/>
          </a:bodyPr>
          <a:lstStyle/>
          <a:p>
            <a:pPr algn="just">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a:t>
            </a:r>
          </a:p>
        </p:txBody>
      </p:sp>
      <p:sp>
        <p:nvSpPr>
          <p:cNvPr id="6" name="TextBox 5"/>
          <p:cNvSpPr txBox="1"/>
          <p:nvPr/>
        </p:nvSpPr>
        <p:spPr>
          <a:xfrm>
            <a:off x="648130" y="2643968"/>
            <a:ext cx="1463862" cy="923330"/>
          </a:xfrm>
          <a:prstGeom prst="rect">
            <a:avLst/>
          </a:prstGeom>
          <a:noFill/>
        </p:spPr>
        <p:txBody>
          <a:bodyPr wrap="none" rtlCol="0">
            <a:spAutoFit/>
          </a:bodyPr>
          <a:lstStyle/>
          <a:p>
            <a:r>
              <a:rPr lang="ru-RU" sz="5400" b="1" dirty="0">
                <a:solidFill>
                  <a:schemeClr val="accent1"/>
                </a:solidFill>
                <a:latin typeface="Playfair Display" pitchFamily="2" charset="0"/>
                <a:ea typeface="Open Sans" panose="020B0606030504020204" pitchFamily="34" charset="0"/>
                <a:cs typeface="Open Sans" panose="020B0606030504020204" pitchFamily="34" charset="0"/>
              </a:rPr>
              <a:t>88</a:t>
            </a:r>
            <a:r>
              <a:rPr lang="id-ID" sz="5400" b="1" dirty="0">
                <a:solidFill>
                  <a:schemeClr val="accent1"/>
                </a:solidFill>
                <a:latin typeface="Playfair Display" pitchFamily="2" charset="0"/>
                <a:ea typeface="Open Sans" panose="020B0606030504020204" pitchFamily="34" charset="0"/>
                <a:cs typeface="Open Sans" panose="020B0606030504020204" pitchFamily="34" charset="0"/>
              </a:rPr>
              <a:t>%</a:t>
            </a:r>
          </a:p>
        </p:txBody>
      </p:sp>
      <p:sp>
        <p:nvSpPr>
          <p:cNvPr id="7" name="Line 44"/>
          <p:cNvSpPr>
            <a:spLocks noChangeShapeType="1"/>
          </p:cNvSpPr>
          <p:nvPr/>
        </p:nvSpPr>
        <p:spPr bwMode="auto">
          <a:xfrm>
            <a:off x="5933281" y="5883275"/>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Line 45"/>
          <p:cNvSpPr>
            <a:spLocks noChangeShapeType="1"/>
          </p:cNvSpPr>
          <p:nvPr/>
        </p:nvSpPr>
        <p:spPr bwMode="auto">
          <a:xfrm>
            <a:off x="5933281" y="5489575"/>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Line 46"/>
          <p:cNvSpPr>
            <a:spLocks noChangeShapeType="1"/>
          </p:cNvSpPr>
          <p:nvPr/>
        </p:nvSpPr>
        <p:spPr bwMode="auto">
          <a:xfrm>
            <a:off x="5933281" y="5094288"/>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Line 47"/>
          <p:cNvSpPr>
            <a:spLocks noChangeShapeType="1"/>
          </p:cNvSpPr>
          <p:nvPr/>
        </p:nvSpPr>
        <p:spPr bwMode="auto">
          <a:xfrm>
            <a:off x="5933281" y="4697413"/>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Line 48"/>
          <p:cNvSpPr>
            <a:spLocks noChangeShapeType="1"/>
          </p:cNvSpPr>
          <p:nvPr/>
        </p:nvSpPr>
        <p:spPr bwMode="auto">
          <a:xfrm>
            <a:off x="5933281" y="4303713"/>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Line 49"/>
          <p:cNvSpPr>
            <a:spLocks noChangeShapeType="1"/>
          </p:cNvSpPr>
          <p:nvPr/>
        </p:nvSpPr>
        <p:spPr bwMode="auto">
          <a:xfrm>
            <a:off x="5933281" y="3908425"/>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Line 50"/>
          <p:cNvSpPr>
            <a:spLocks noChangeShapeType="1"/>
          </p:cNvSpPr>
          <p:nvPr/>
        </p:nvSpPr>
        <p:spPr bwMode="auto">
          <a:xfrm>
            <a:off x="5933281" y="3513139"/>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Line 51"/>
          <p:cNvSpPr>
            <a:spLocks noChangeShapeType="1"/>
          </p:cNvSpPr>
          <p:nvPr/>
        </p:nvSpPr>
        <p:spPr bwMode="auto">
          <a:xfrm>
            <a:off x="5933281" y="3119439"/>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Line 52"/>
          <p:cNvSpPr>
            <a:spLocks noChangeShapeType="1"/>
          </p:cNvSpPr>
          <p:nvPr/>
        </p:nvSpPr>
        <p:spPr bwMode="auto">
          <a:xfrm>
            <a:off x="5933281" y="2722563"/>
            <a:ext cx="5988051" cy="0"/>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Line 54"/>
          <p:cNvSpPr>
            <a:spLocks noChangeShapeType="1"/>
          </p:cNvSpPr>
          <p:nvPr/>
        </p:nvSpPr>
        <p:spPr bwMode="auto">
          <a:xfrm>
            <a:off x="7428707" y="2322514"/>
            <a:ext cx="0" cy="3565525"/>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Line 55"/>
          <p:cNvSpPr>
            <a:spLocks noChangeShapeType="1"/>
          </p:cNvSpPr>
          <p:nvPr/>
        </p:nvSpPr>
        <p:spPr bwMode="auto">
          <a:xfrm>
            <a:off x="8925719" y="2322514"/>
            <a:ext cx="0" cy="3565525"/>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Line 56"/>
          <p:cNvSpPr>
            <a:spLocks noChangeShapeType="1"/>
          </p:cNvSpPr>
          <p:nvPr/>
        </p:nvSpPr>
        <p:spPr bwMode="auto">
          <a:xfrm>
            <a:off x="10422731" y="2322514"/>
            <a:ext cx="0" cy="3565525"/>
          </a:xfrm>
          <a:prstGeom prst="line">
            <a:avLst/>
          </a:prstGeom>
          <a:noFill/>
          <a:ln w="9525" cap="flat">
            <a:solidFill>
              <a:schemeClr val="tx2">
                <a:alpha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TextBox 23"/>
          <p:cNvSpPr txBox="1"/>
          <p:nvPr/>
        </p:nvSpPr>
        <p:spPr>
          <a:xfrm>
            <a:off x="5520131" y="5368651"/>
            <a:ext cx="409086" cy="246221"/>
          </a:xfrm>
          <a:prstGeom prst="rect">
            <a:avLst/>
          </a:prstGeom>
          <a:noFill/>
        </p:spPr>
        <p:txBody>
          <a:bodyPr wrap="none" rtlCol="0">
            <a:spAutoFit/>
          </a:bodyPr>
          <a:lstStyle/>
          <a:p>
            <a:pPr algn="r"/>
            <a:r>
              <a:rPr lang="id-ID" sz="1000" dirty="0">
                <a:latin typeface="+mj-lt"/>
              </a:rPr>
              <a:t>20%</a:t>
            </a:r>
          </a:p>
        </p:txBody>
      </p:sp>
      <p:sp>
        <p:nvSpPr>
          <p:cNvPr id="25" name="TextBox 24"/>
          <p:cNvSpPr txBox="1"/>
          <p:nvPr/>
        </p:nvSpPr>
        <p:spPr>
          <a:xfrm>
            <a:off x="5520131" y="4954473"/>
            <a:ext cx="409086" cy="246221"/>
          </a:xfrm>
          <a:prstGeom prst="rect">
            <a:avLst/>
          </a:prstGeom>
          <a:noFill/>
        </p:spPr>
        <p:txBody>
          <a:bodyPr wrap="none" rtlCol="0">
            <a:spAutoFit/>
          </a:bodyPr>
          <a:lstStyle/>
          <a:p>
            <a:pPr algn="r"/>
            <a:r>
              <a:rPr lang="id-ID" sz="1000" dirty="0">
                <a:latin typeface="+mj-lt"/>
              </a:rPr>
              <a:t>30%</a:t>
            </a:r>
          </a:p>
        </p:txBody>
      </p:sp>
      <p:sp>
        <p:nvSpPr>
          <p:cNvPr id="26" name="TextBox 25"/>
          <p:cNvSpPr txBox="1"/>
          <p:nvPr/>
        </p:nvSpPr>
        <p:spPr>
          <a:xfrm>
            <a:off x="5516926" y="4559187"/>
            <a:ext cx="412292" cy="246221"/>
          </a:xfrm>
          <a:prstGeom prst="rect">
            <a:avLst/>
          </a:prstGeom>
          <a:noFill/>
        </p:spPr>
        <p:txBody>
          <a:bodyPr wrap="none" rtlCol="0">
            <a:spAutoFit/>
          </a:bodyPr>
          <a:lstStyle/>
          <a:p>
            <a:pPr algn="r"/>
            <a:r>
              <a:rPr lang="id-ID" sz="1000" dirty="0">
                <a:latin typeface="+mj-lt"/>
              </a:rPr>
              <a:t>40%</a:t>
            </a:r>
          </a:p>
        </p:txBody>
      </p:sp>
      <p:sp>
        <p:nvSpPr>
          <p:cNvPr id="27" name="TextBox 26"/>
          <p:cNvSpPr txBox="1"/>
          <p:nvPr/>
        </p:nvSpPr>
        <p:spPr>
          <a:xfrm>
            <a:off x="5521733" y="4183109"/>
            <a:ext cx="407484" cy="246221"/>
          </a:xfrm>
          <a:prstGeom prst="rect">
            <a:avLst/>
          </a:prstGeom>
          <a:noFill/>
        </p:spPr>
        <p:txBody>
          <a:bodyPr wrap="none" rtlCol="0">
            <a:spAutoFit/>
          </a:bodyPr>
          <a:lstStyle/>
          <a:p>
            <a:pPr algn="r"/>
            <a:r>
              <a:rPr lang="id-ID" sz="1000" dirty="0">
                <a:latin typeface="+mj-lt"/>
              </a:rPr>
              <a:t>50%</a:t>
            </a:r>
          </a:p>
        </p:txBody>
      </p:sp>
      <p:sp>
        <p:nvSpPr>
          <p:cNvPr id="28" name="TextBox 27"/>
          <p:cNvSpPr txBox="1"/>
          <p:nvPr/>
        </p:nvSpPr>
        <p:spPr>
          <a:xfrm>
            <a:off x="5523337" y="3782407"/>
            <a:ext cx="405880" cy="246221"/>
          </a:xfrm>
          <a:prstGeom prst="rect">
            <a:avLst/>
          </a:prstGeom>
          <a:noFill/>
        </p:spPr>
        <p:txBody>
          <a:bodyPr wrap="none" rtlCol="0">
            <a:spAutoFit/>
          </a:bodyPr>
          <a:lstStyle/>
          <a:p>
            <a:pPr algn="r"/>
            <a:r>
              <a:rPr lang="id-ID" sz="1000" dirty="0">
                <a:latin typeface="+mj-lt"/>
              </a:rPr>
              <a:t>60%</a:t>
            </a:r>
          </a:p>
        </p:txBody>
      </p:sp>
      <p:sp>
        <p:nvSpPr>
          <p:cNvPr id="29" name="TextBox 28"/>
          <p:cNvSpPr txBox="1"/>
          <p:nvPr/>
        </p:nvSpPr>
        <p:spPr>
          <a:xfrm>
            <a:off x="5523337" y="3391089"/>
            <a:ext cx="405880" cy="246221"/>
          </a:xfrm>
          <a:prstGeom prst="rect">
            <a:avLst/>
          </a:prstGeom>
          <a:noFill/>
        </p:spPr>
        <p:txBody>
          <a:bodyPr wrap="none" rtlCol="0">
            <a:spAutoFit/>
          </a:bodyPr>
          <a:lstStyle/>
          <a:p>
            <a:pPr algn="r"/>
            <a:r>
              <a:rPr lang="id-ID" sz="1000" dirty="0">
                <a:latin typeface="+mj-lt"/>
              </a:rPr>
              <a:t>70%</a:t>
            </a:r>
          </a:p>
        </p:txBody>
      </p:sp>
      <p:sp>
        <p:nvSpPr>
          <p:cNvPr id="30" name="TextBox 29"/>
          <p:cNvSpPr txBox="1"/>
          <p:nvPr/>
        </p:nvSpPr>
        <p:spPr>
          <a:xfrm>
            <a:off x="5520131" y="2988183"/>
            <a:ext cx="409086" cy="246221"/>
          </a:xfrm>
          <a:prstGeom prst="rect">
            <a:avLst/>
          </a:prstGeom>
          <a:noFill/>
        </p:spPr>
        <p:txBody>
          <a:bodyPr wrap="none" rtlCol="0">
            <a:spAutoFit/>
          </a:bodyPr>
          <a:lstStyle/>
          <a:p>
            <a:pPr algn="r"/>
            <a:r>
              <a:rPr lang="id-ID" sz="1000" dirty="0">
                <a:latin typeface="+mj-lt"/>
              </a:rPr>
              <a:t>80%</a:t>
            </a:r>
          </a:p>
        </p:txBody>
      </p:sp>
      <p:sp>
        <p:nvSpPr>
          <p:cNvPr id="31" name="TextBox 30"/>
          <p:cNvSpPr txBox="1"/>
          <p:nvPr/>
        </p:nvSpPr>
        <p:spPr>
          <a:xfrm>
            <a:off x="5478454" y="2214609"/>
            <a:ext cx="450764" cy="246221"/>
          </a:xfrm>
          <a:prstGeom prst="rect">
            <a:avLst/>
          </a:prstGeom>
          <a:noFill/>
        </p:spPr>
        <p:txBody>
          <a:bodyPr wrap="none" rtlCol="0">
            <a:spAutoFit/>
          </a:bodyPr>
          <a:lstStyle/>
          <a:p>
            <a:pPr algn="r"/>
            <a:r>
              <a:rPr lang="id-ID" sz="1000" dirty="0">
                <a:latin typeface="+mj-lt"/>
              </a:rPr>
              <a:t>100%</a:t>
            </a:r>
          </a:p>
        </p:txBody>
      </p:sp>
      <p:sp>
        <p:nvSpPr>
          <p:cNvPr id="32" name="TextBox 31"/>
          <p:cNvSpPr txBox="1"/>
          <p:nvPr/>
        </p:nvSpPr>
        <p:spPr>
          <a:xfrm>
            <a:off x="5523337" y="2589967"/>
            <a:ext cx="405880" cy="246221"/>
          </a:xfrm>
          <a:prstGeom prst="rect">
            <a:avLst/>
          </a:prstGeom>
          <a:noFill/>
        </p:spPr>
        <p:txBody>
          <a:bodyPr wrap="none" rtlCol="0">
            <a:spAutoFit/>
          </a:bodyPr>
          <a:lstStyle/>
          <a:p>
            <a:pPr algn="r"/>
            <a:r>
              <a:rPr lang="id-ID" sz="1000" dirty="0">
                <a:latin typeface="+mj-lt"/>
              </a:rPr>
              <a:t>90%</a:t>
            </a:r>
          </a:p>
        </p:txBody>
      </p:sp>
      <p:sp>
        <p:nvSpPr>
          <p:cNvPr id="33" name="TextBox 32"/>
          <p:cNvSpPr txBox="1"/>
          <p:nvPr/>
        </p:nvSpPr>
        <p:spPr>
          <a:xfrm>
            <a:off x="6460982" y="5898070"/>
            <a:ext cx="489236" cy="276999"/>
          </a:xfrm>
          <a:prstGeom prst="rect">
            <a:avLst/>
          </a:prstGeom>
          <a:noFill/>
        </p:spPr>
        <p:txBody>
          <a:bodyPr wrap="none" rtlCol="0">
            <a:spAutoFit/>
          </a:bodyPr>
          <a:lstStyle/>
          <a:p>
            <a:pPr algn="ctr"/>
            <a:r>
              <a:rPr lang="id-ID" sz="1200" dirty="0">
                <a:latin typeface="+mj-lt"/>
              </a:rPr>
              <a:t>201</a:t>
            </a:r>
            <a:r>
              <a:rPr lang="ru-RU" sz="1200" dirty="0">
                <a:latin typeface="+mj-lt"/>
              </a:rPr>
              <a:t>8</a:t>
            </a:r>
            <a:endParaRPr lang="id-ID" sz="1200" dirty="0">
              <a:latin typeface="+mj-lt"/>
            </a:endParaRPr>
          </a:p>
        </p:txBody>
      </p:sp>
      <p:sp>
        <p:nvSpPr>
          <p:cNvPr id="46" name="TextBox 45"/>
          <p:cNvSpPr txBox="1"/>
          <p:nvPr/>
        </p:nvSpPr>
        <p:spPr>
          <a:xfrm>
            <a:off x="7957208" y="5898070"/>
            <a:ext cx="487634" cy="276999"/>
          </a:xfrm>
          <a:prstGeom prst="rect">
            <a:avLst/>
          </a:prstGeom>
          <a:noFill/>
        </p:spPr>
        <p:txBody>
          <a:bodyPr wrap="none" rtlCol="0">
            <a:spAutoFit/>
          </a:bodyPr>
          <a:lstStyle/>
          <a:p>
            <a:pPr algn="ctr"/>
            <a:r>
              <a:rPr lang="id-ID" sz="1200" dirty="0">
                <a:latin typeface="+mj-lt"/>
              </a:rPr>
              <a:t>201</a:t>
            </a:r>
            <a:r>
              <a:rPr lang="ru-RU" sz="1200" dirty="0">
                <a:latin typeface="+mj-lt"/>
              </a:rPr>
              <a:t>9</a:t>
            </a:r>
            <a:endParaRPr lang="id-ID" sz="1200" dirty="0">
              <a:latin typeface="+mj-lt"/>
            </a:endParaRPr>
          </a:p>
        </p:txBody>
      </p:sp>
      <p:sp>
        <p:nvSpPr>
          <p:cNvPr id="47" name="TextBox 46"/>
          <p:cNvSpPr txBox="1"/>
          <p:nvPr/>
        </p:nvSpPr>
        <p:spPr>
          <a:xfrm>
            <a:off x="9455661" y="5898070"/>
            <a:ext cx="518091" cy="276999"/>
          </a:xfrm>
          <a:prstGeom prst="rect">
            <a:avLst/>
          </a:prstGeom>
          <a:noFill/>
        </p:spPr>
        <p:txBody>
          <a:bodyPr wrap="none" rtlCol="0">
            <a:spAutoFit/>
          </a:bodyPr>
          <a:lstStyle/>
          <a:p>
            <a:pPr algn="ctr"/>
            <a:r>
              <a:rPr lang="id-ID" sz="1200" dirty="0">
                <a:latin typeface="+mj-lt"/>
              </a:rPr>
              <a:t>20</a:t>
            </a:r>
            <a:r>
              <a:rPr lang="ru-RU" sz="1200" dirty="0">
                <a:latin typeface="+mj-lt"/>
              </a:rPr>
              <a:t>20</a:t>
            </a:r>
            <a:endParaRPr lang="id-ID" sz="1200" dirty="0">
              <a:latin typeface="+mj-lt"/>
            </a:endParaRPr>
          </a:p>
        </p:txBody>
      </p:sp>
      <p:sp>
        <p:nvSpPr>
          <p:cNvPr id="48" name="TextBox 47"/>
          <p:cNvSpPr txBox="1"/>
          <p:nvPr/>
        </p:nvSpPr>
        <p:spPr>
          <a:xfrm>
            <a:off x="10970306" y="5898070"/>
            <a:ext cx="482825" cy="276999"/>
          </a:xfrm>
          <a:prstGeom prst="rect">
            <a:avLst/>
          </a:prstGeom>
          <a:noFill/>
        </p:spPr>
        <p:txBody>
          <a:bodyPr wrap="none" rtlCol="0">
            <a:spAutoFit/>
          </a:bodyPr>
          <a:lstStyle/>
          <a:p>
            <a:pPr algn="ctr"/>
            <a:r>
              <a:rPr lang="id-ID" sz="1200" dirty="0">
                <a:latin typeface="+mj-lt"/>
              </a:rPr>
              <a:t>20</a:t>
            </a:r>
            <a:r>
              <a:rPr lang="ru-RU" sz="1200" dirty="0">
                <a:latin typeface="+mj-lt"/>
              </a:rPr>
              <a:t>21</a:t>
            </a:r>
            <a:endParaRPr lang="id-ID" sz="1200" dirty="0">
              <a:latin typeface="+mj-lt"/>
            </a:endParaRPr>
          </a:p>
        </p:txBody>
      </p:sp>
      <p:sp>
        <p:nvSpPr>
          <p:cNvPr id="49" name="TextBox 48"/>
          <p:cNvSpPr txBox="1"/>
          <p:nvPr/>
        </p:nvSpPr>
        <p:spPr>
          <a:xfrm>
            <a:off x="6407649" y="3338228"/>
            <a:ext cx="620683" cy="400110"/>
          </a:xfrm>
          <a:prstGeom prst="rect">
            <a:avLst/>
          </a:prstGeom>
          <a:noFill/>
        </p:spPr>
        <p:txBody>
          <a:bodyPr wrap="none" rtlCol="0">
            <a:spAutoFit/>
          </a:bodyPr>
          <a:lstStyle/>
          <a:p>
            <a:pPr algn="ctr"/>
            <a:r>
              <a:rPr lang="id-ID" sz="2000" b="1" dirty="0">
                <a:solidFill>
                  <a:schemeClr val="accent1"/>
                </a:solidFill>
                <a:latin typeface="+mj-lt"/>
              </a:rPr>
              <a:t>63%</a:t>
            </a:r>
          </a:p>
        </p:txBody>
      </p:sp>
      <p:sp>
        <p:nvSpPr>
          <p:cNvPr id="50" name="TextBox 49"/>
          <p:cNvSpPr txBox="1"/>
          <p:nvPr/>
        </p:nvSpPr>
        <p:spPr>
          <a:xfrm>
            <a:off x="7897383" y="2881261"/>
            <a:ext cx="612668" cy="400110"/>
          </a:xfrm>
          <a:prstGeom prst="rect">
            <a:avLst/>
          </a:prstGeom>
          <a:noFill/>
        </p:spPr>
        <p:txBody>
          <a:bodyPr wrap="none" rtlCol="0">
            <a:spAutoFit/>
          </a:bodyPr>
          <a:lstStyle/>
          <a:p>
            <a:pPr algn="ctr"/>
            <a:r>
              <a:rPr lang="id-ID" sz="2000" b="1" dirty="0">
                <a:solidFill>
                  <a:schemeClr val="accent2"/>
                </a:solidFill>
                <a:latin typeface="+mj-lt"/>
              </a:rPr>
              <a:t>79%</a:t>
            </a:r>
          </a:p>
        </p:txBody>
      </p:sp>
      <p:sp>
        <p:nvSpPr>
          <p:cNvPr id="51" name="TextBox 50"/>
          <p:cNvSpPr txBox="1"/>
          <p:nvPr/>
        </p:nvSpPr>
        <p:spPr>
          <a:xfrm>
            <a:off x="9423695" y="3318757"/>
            <a:ext cx="620683" cy="400110"/>
          </a:xfrm>
          <a:prstGeom prst="rect">
            <a:avLst/>
          </a:prstGeom>
          <a:noFill/>
        </p:spPr>
        <p:txBody>
          <a:bodyPr wrap="none" rtlCol="0">
            <a:spAutoFit/>
          </a:bodyPr>
          <a:lstStyle/>
          <a:p>
            <a:pPr algn="ctr"/>
            <a:r>
              <a:rPr lang="id-ID" sz="2000" b="1" dirty="0">
                <a:solidFill>
                  <a:schemeClr val="accent3"/>
                </a:solidFill>
                <a:latin typeface="+mj-lt"/>
              </a:rPr>
              <a:t>63%</a:t>
            </a:r>
          </a:p>
        </p:txBody>
      </p:sp>
      <p:sp>
        <p:nvSpPr>
          <p:cNvPr id="52" name="TextBox 51"/>
          <p:cNvSpPr txBox="1"/>
          <p:nvPr/>
        </p:nvSpPr>
        <p:spPr>
          <a:xfrm>
            <a:off x="10915388" y="2556991"/>
            <a:ext cx="634148" cy="400110"/>
          </a:xfrm>
          <a:prstGeom prst="rect">
            <a:avLst/>
          </a:prstGeom>
          <a:noFill/>
        </p:spPr>
        <p:txBody>
          <a:bodyPr wrap="none" rtlCol="0">
            <a:spAutoFit/>
          </a:bodyPr>
          <a:lstStyle/>
          <a:p>
            <a:pPr algn="ctr"/>
            <a:r>
              <a:rPr lang="id-ID" sz="2000" b="1" dirty="0">
                <a:solidFill>
                  <a:schemeClr val="accent4"/>
                </a:solidFill>
                <a:latin typeface="+mj-lt"/>
              </a:rPr>
              <a:t>88%</a:t>
            </a:r>
          </a:p>
        </p:txBody>
      </p:sp>
      <p:sp>
        <p:nvSpPr>
          <p:cNvPr id="53" name="TextBox 52"/>
          <p:cNvSpPr txBox="1"/>
          <p:nvPr/>
        </p:nvSpPr>
        <p:spPr>
          <a:xfrm>
            <a:off x="5587458" y="5768453"/>
            <a:ext cx="341760" cy="246221"/>
          </a:xfrm>
          <a:prstGeom prst="rect">
            <a:avLst/>
          </a:prstGeom>
          <a:noFill/>
        </p:spPr>
        <p:txBody>
          <a:bodyPr wrap="none" rtlCol="0">
            <a:spAutoFit/>
          </a:bodyPr>
          <a:lstStyle/>
          <a:p>
            <a:pPr algn="r"/>
            <a:r>
              <a:rPr lang="en-US" sz="1000" dirty="0">
                <a:latin typeface="+mj-lt"/>
              </a:rPr>
              <a:t>0</a:t>
            </a:r>
            <a:r>
              <a:rPr lang="id-ID" sz="1000" dirty="0">
                <a:latin typeface="+mj-lt"/>
              </a:rPr>
              <a:t>%</a:t>
            </a:r>
          </a:p>
        </p:txBody>
      </p:sp>
      <p:grpSp>
        <p:nvGrpSpPr>
          <p:cNvPr id="2" name="Group 1"/>
          <p:cNvGrpSpPr/>
          <p:nvPr/>
        </p:nvGrpSpPr>
        <p:grpSpPr>
          <a:xfrm>
            <a:off x="6185790" y="3718868"/>
            <a:ext cx="990609" cy="1909989"/>
            <a:chOff x="6185789" y="3718867"/>
            <a:chExt cx="990609" cy="1909989"/>
          </a:xfrm>
        </p:grpSpPr>
        <p:grpSp>
          <p:nvGrpSpPr>
            <p:cNvPr id="56" name="Group 55"/>
            <p:cNvGrpSpPr/>
            <p:nvPr/>
          </p:nvGrpSpPr>
          <p:grpSpPr>
            <a:xfrm rot="13500000" flipH="1">
              <a:off x="6290727" y="4838856"/>
              <a:ext cx="847780" cy="732220"/>
              <a:chOff x="7454801" y="481983"/>
              <a:chExt cx="1807978" cy="1561534"/>
            </a:xfrm>
            <a:solidFill>
              <a:schemeClr val="accent1"/>
            </a:solidFill>
          </p:grpSpPr>
          <p:sp>
            <p:nvSpPr>
              <p:cNvPr id="57" name="Rectangle 200"/>
              <p:cNvSpPr>
                <a:spLocks noChangeArrowheads="1"/>
              </p:cNvSpPr>
              <p:nvPr/>
            </p:nvSpPr>
            <p:spPr bwMode="auto">
              <a:xfrm rot="8100000">
                <a:off x="7916863" y="1084979"/>
                <a:ext cx="179916" cy="1760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Rectangle 201"/>
              <p:cNvSpPr>
                <a:spLocks noChangeArrowheads="1"/>
              </p:cNvSpPr>
              <p:nvPr/>
            </p:nvSpPr>
            <p:spPr bwMode="auto">
              <a:xfrm rot="8100000">
                <a:off x="7972437" y="1826848"/>
                <a:ext cx="278579" cy="2166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202"/>
              <p:cNvSpPr>
                <a:spLocks noChangeArrowheads="1"/>
              </p:cNvSpPr>
              <p:nvPr/>
            </p:nvSpPr>
            <p:spPr bwMode="auto">
              <a:xfrm rot="8100000">
                <a:off x="7454801" y="1301229"/>
                <a:ext cx="278579" cy="22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203"/>
              <p:cNvSpPr>
                <a:spLocks/>
              </p:cNvSpPr>
              <p:nvPr/>
            </p:nvSpPr>
            <p:spPr bwMode="auto">
              <a:xfrm rot="8100000">
                <a:off x="8213025" y="1221325"/>
                <a:ext cx="315336" cy="319199"/>
              </a:xfrm>
              <a:custGeom>
                <a:avLst/>
                <a:gdLst>
                  <a:gd name="T0" fmla="*/ 40 w 163"/>
                  <a:gd name="T1" fmla="*/ 0 h 165"/>
                  <a:gd name="T2" fmla="*/ 163 w 163"/>
                  <a:gd name="T3" fmla="*/ 39 h 165"/>
                  <a:gd name="T4" fmla="*/ 125 w 163"/>
                  <a:gd name="T5" fmla="*/ 165 h 165"/>
                  <a:gd name="T6" fmla="*/ 0 w 163"/>
                  <a:gd name="T7" fmla="*/ 124 h 165"/>
                  <a:gd name="T8" fmla="*/ 40 w 163"/>
                  <a:gd name="T9" fmla="*/ 0 h 165"/>
                </a:gdLst>
                <a:ahLst/>
                <a:cxnLst>
                  <a:cxn ang="0">
                    <a:pos x="T0" y="T1"/>
                  </a:cxn>
                  <a:cxn ang="0">
                    <a:pos x="T2" y="T3"/>
                  </a:cxn>
                  <a:cxn ang="0">
                    <a:pos x="T4" y="T5"/>
                  </a:cxn>
                  <a:cxn ang="0">
                    <a:pos x="T6" y="T7"/>
                  </a:cxn>
                  <a:cxn ang="0">
                    <a:pos x="T8" y="T9"/>
                  </a:cxn>
                </a:cxnLst>
                <a:rect l="0" t="0" r="r" b="b"/>
                <a:pathLst>
                  <a:path w="163" h="165">
                    <a:moveTo>
                      <a:pt x="40" y="0"/>
                    </a:moveTo>
                    <a:lnTo>
                      <a:pt x="163" y="39"/>
                    </a:lnTo>
                    <a:lnTo>
                      <a:pt x="125" y="165"/>
                    </a:lnTo>
                    <a:lnTo>
                      <a:pt x="0" y="124"/>
                    </a:ln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204"/>
              <p:cNvSpPr>
                <a:spLocks/>
              </p:cNvSpPr>
              <p:nvPr/>
            </p:nvSpPr>
            <p:spPr bwMode="auto">
              <a:xfrm rot="8100000">
                <a:off x="8449924" y="886025"/>
                <a:ext cx="266972" cy="268901"/>
              </a:xfrm>
              <a:custGeom>
                <a:avLst/>
                <a:gdLst>
                  <a:gd name="T0" fmla="*/ 0 w 138"/>
                  <a:gd name="T1" fmla="*/ 38 h 139"/>
                  <a:gd name="T2" fmla="*/ 102 w 138"/>
                  <a:gd name="T3" fmla="*/ 0 h 139"/>
                  <a:gd name="T4" fmla="*/ 138 w 138"/>
                  <a:gd name="T5" fmla="*/ 103 h 139"/>
                  <a:gd name="T6" fmla="*/ 38 w 138"/>
                  <a:gd name="T7" fmla="*/ 139 h 139"/>
                  <a:gd name="T8" fmla="*/ 0 w 138"/>
                  <a:gd name="T9" fmla="*/ 38 h 139"/>
                </a:gdLst>
                <a:ahLst/>
                <a:cxnLst>
                  <a:cxn ang="0">
                    <a:pos x="T0" y="T1"/>
                  </a:cxn>
                  <a:cxn ang="0">
                    <a:pos x="T2" y="T3"/>
                  </a:cxn>
                  <a:cxn ang="0">
                    <a:pos x="T4" y="T5"/>
                  </a:cxn>
                  <a:cxn ang="0">
                    <a:pos x="T6" y="T7"/>
                  </a:cxn>
                  <a:cxn ang="0">
                    <a:pos x="T8" y="T9"/>
                  </a:cxn>
                </a:cxnLst>
                <a:rect l="0" t="0" r="r" b="b"/>
                <a:pathLst>
                  <a:path w="138" h="139">
                    <a:moveTo>
                      <a:pt x="0" y="38"/>
                    </a:moveTo>
                    <a:lnTo>
                      <a:pt x="102" y="0"/>
                    </a:lnTo>
                    <a:lnTo>
                      <a:pt x="138" y="103"/>
                    </a:lnTo>
                    <a:lnTo>
                      <a:pt x="38" y="139"/>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205"/>
              <p:cNvSpPr>
                <a:spLocks/>
              </p:cNvSpPr>
              <p:nvPr/>
            </p:nvSpPr>
            <p:spPr bwMode="auto">
              <a:xfrm rot="8100000">
                <a:off x="8144899" y="973602"/>
                <a:ext cx="234084" cy="236013"/>
              </a:xfrm>
              <a:custGeom>
                <a:avLst/>
                <a:gdLst>
                  <a:gd name="T0" fmla="*/ 0 w 121"/>
                  <a:gd name="T1" fmla="*/ 12 h 122"/>
                  <a:gd name="T2" fmla="*/ 109 w 121"/>
                  <a:gd name="T3" fmla="*/ 0 h 122"/>
                  <a:gd name="T4" fmla="*/ 121 w 121"/>
                  <a:gd name="T5" fmla="*/ 110 h 122"/>
                  <a:gd name="T6" fmla="*/ 12 w 121"/>
                  <a:gd name="T7" fmla="*/ 122 h 122"/>
                  <a:gd name="T8" fmla="*/ 0 w 121"/>
                  <a:gd name="T9" fmla="*/ 12 h 122"/>
                </a:gdLst>
                <a:ahLst/>
                <a:cxnLst>
                  <a:cxn ang="0">
                    <a:pos x="T0" y="T1"/>
                  </a:cxn>
                  <a:cxn ang="0">
                    <a:pos x="T2" y="T3"/>
                  </a:cxn>
                  <a:cxn ang="0">
                    <a:pos x="T4" y="T5"/>
                  </a:cxn>
                  <a:cxn ang="0">
                    <a:pos x="T6" y="T7"/>
                  </a:cxn>
                  <a:cxn ang="0">
                    <a:pos x="T8" y="T9"/>
                  </a:cxn>
                </a:cxnLst>
                <a:rect l="0" t="0" r="r" b="b"/>
                <a:pathLst>
                  <a:path w="121" h="122">
                    <a:moveTo>
                      <a:pt x="0" y="12"/>
                    </a:moveTo>
                    <a:lnTo>
                      <a:pt x="109" y="0"/>
                    </a:lnTo>
                    <a:lnTo>
                      <a:pt x="121" y="110"/>
                    </a:lnTo>
                    <a:lnTo>
                      <a:pt x="12" y="12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Rectangle 206"/>
              <p:cNvSpPr>
                <a:spLocks noChangeArrowheads="1"/>
              </p:cNvSpPr>
              <p:nvPr/>
            </p:nvSpPr>
            <p:spPr bwMode="auto">
              <a:xfrm rot="8100000">
                <a:off x="8693291" y="721345"/>
                <a:ext cx="183785" cy="1837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Rectangle 207"/>
              <p:cNvSpPr>
                <a:spLocks noChangeArrowheads="1"/>
              </p:cNvSpPr>
              <p:nvPr/>
            </p:nvSpPr>
            <p:spPr bwMode="auto">
              <a:xfrm rot="8100000">
                <a:off x="8812870" y="489930"/>
                <a:ext cx="179916" cy="1760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Rectangle 208"/>
              <p:cNvSpPr>
                <a:spLocks noChangeArrowheads="1"/>
              </p:cNvSpPr>
              <p:nvPr/>
            </p:nvSpPr>
            <p:spPr bwMode="auto">
              <a:xfrm rot="8100000">
                <a:off x="7882439" y="1401644"/>
                <a:ext cx="251496" cy="232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209"/>
              <p:cNvSpPr>
                <a:spLocks/>
              </p:cNvSpPr>
              <p:nvPr/>
            </p:nvSpPr>
            <p:spPr bwMode="auto">
              <a:xfrm rot="8100000">
                <a:off x="8429249" y="641976"/>
                <a:ext cx="216673" cy="216669"/>
              </a:xfrm>
              <a:custGeom>
                <a:avLst/>
                <a:gdLst>
                  <a:gd name="T0" fmla="*/ 24 w 112"/>
                  <a:gd name="T1" fmla="*/ 0 h 112"/>
                  <a:gd name="T2" fmla="*/ 112 w 112"/>
                  <a:gd name="T3" fmla="*/ 24 h 112"/>
                  <a:gd name="T4" fmla="*/ 88 w 112"/>
                  <a:gd name="T5" fmla="*/ 112 h 112"/>
                  <a:gd name="T6" fmla="*/ 0 w 112"/>
                  <a:gd name="T7" fmla="*/ 88 h 112"/>
                  <a:gd name="T8" fmla="*/ 24 w 112"/>
                  <a:gd name="T9" fmla="*/ 0 h 112"/>
                </a:gdLst>
                <a:ahLst/>
                <a:cxnLst>
                  <a:cxn ang="0">
                    <a:pos x="T0" y="T1"/>
                  </a:cxn>
                  <a:cxn ang="0">
                    <a:pos x="T2" y="T3"/>
                  </a:cxn>
                  <a:cxn ang="0">
                    <a:pos x="T4" y="T5"/>
                  </a:cxn>
                  <a:cxn ang="0">
                    <a:pos x="T6" y="T7"/>
                  </a:cxn>
                  <a:cxn ang="0">
                    <a:pos x="T8" y="T9"/>
                  </a:cxn>
                </a:cxnLst>
                <a:rect l="0" t="0" r="r" b="b"/>
                <a:pathLst>
                  <a:path w="112" h="112">
                    <a:moveTo>
                      <a:pt x="24" y="0"/>
                    </a:moveTo>
                    <a:lnTo>
                      <a:pt x="112" y="24"/>
                    </a:lnTo>
                    <a:lnTo>
                      <a:pt x="88" y="112"/>
                    </a:lnTo>
                    <a:lnTo>
                      <a:pt x="0" y="88"/>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210"/>
              <p:cNvSpPr>
                <a:spLocks/>
              </p:cNvSpPr>
              <p:nvPr/>
            </p:nvSpPr>
            <p:spPr bwMode="auto">
              <a:xfrm rot="8100000">
                <a:off x="9111882" y="481983"/>
                <a:ext cx="150897" cy="150894"/>
              </a:xfrm>
              <a:custGeom>
                <a:avLst/>
                <a:gdLst>
                  <a:gd name="T0" fmla="*/ 0 w 78"/>
                  <a:gd name="T1" fmla="*/ 16 h 78"/>
                  <a:gd name="T2" fmla="*/ 59 w 78"/>
                  <a:gd name="T3" fmla="*/ 0 h 78"/>
                  <a:gd name="T4" fmla="*/ 78 w 78"/>
                  <a:gd name="T5" fmla="*/ 59 h 78"/>
                  <a:gd name="T6" fmla="*/ 19 w 78"/>
                  <a:gd name="T7" fmla="*/ 78 h 78"/>
                  <a:gd name="T8" fmla="*/ 0 w 78"/>
                  <a:gd name="T9" fmla="*/ 16 h 78"/>
                </a:gdLst>
                <a:ahLst/>
                <a:cxnLst>
                  <a:cxn ang="0">
                    <a:pos x="T0" y="T1"/>
                  </a:cxn>
                  <a:cxn ang="0">
                    <a:pos x="T2" y="T3"/>
                  </a:cxn>
                  <a:cxn ang="0">
                    <a:pos x="T4" y="T5"/>
                  </a:cxn>
                  <a:cxn ang="0">
                    <a:pos x="T6" y="T7"/>
                  </a:cxn>
                  <a:cxn ang="0">
                    <a:pos x="T8" y="T9"/>
                  </a:cxn>
                </a:cxnLst>
                <a:rect l="0" t="0" r="r" b="b"/>
                <a:pathLst>
                  <a:path w="78" h="78">
                    <a:moveTo>
                      <a:pt x="0" y="16"/>
                    </a:moveTo>
                    <a:lnTo>
                      <a:pt x="59" y="0"/>
                    </a:lnTo>
                    <a:lnTo>
                      <a:pt x="78" y="59"/>
                    </a:lnTo>
                    <a:lnTo>
                      <a:pt x="19" y="78"/>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Rectangle 208"/>
              <p:cNvSpPr>
                <a:spLocks noChangeArrowheads="1"/>
              </p:cNvSpPr>
              <p:nvPr/>
            </p:nvSpPr>
            <p:spPr bwMode="auto">
              <a:xfrm rot="8100000">
                <a:off x="7671010" y="1661502"/>
                <a:ext cx="189641" cy="232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9" name="Up Arrow 68"/>
            <p:cNvSpPr/>
            <p:nvPr/>
          </p:nvSpPr>
          <p:spPr>
            <a:xfrm>
              <a:off x="6185789" y="3718867"/>
              <a:ext cx="990609" cy="1074329"/>
            </a:xfrm>
            <a:prstGeom prst="upArrow">
              <a:avLst>
                <a:gd name="adj1" fmla="val 46447"/>
                <a:gd name="adj2" fmla="val 474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682802" y="3244660"/>
            <a:ext cx="990609" cy="2384197"/>
            <a:chOff x="7682801" y="3244659"/>
            <a:chExt cx="990609" cy="2384197"/>
          </a:xfrm>
        </p:grpSpPr>
        <p:grpSp>
          <p:nvGrpSpPr>
            <p:cNvPr id="70" name="Group 69"/>
            <p:cNvGrpSpPr/>
            <p:nvPr/>
          </p:nvGrpSpPr>
          <p:grpSpPr>
            <a:xfrm rot="13500000" flipH="1">
              <a:off x="7787739" y="4838856"/>
              <a:ext cx="847780" cy="732220"/>
              <a:chOff x="7454801" y="481983"/>
              <a:chExt cx="1807978" cy="1561534"/>
            </a:xfrm>
            <a:solidFill>
              <a:schemeClr val="accent2"/>
            </a:solidFill>
          </p:grpSpPr>
          <p:sp>
            <p:nvSpPr>
              <p:cNvPr id="71" name="Rectangle 200"/>
              <p:cNvSpPr>
                <a:spLocks noChangeArrowheads="1"/>
              </p:cNvSpPr>
              <p:nvPr/>
            </p:nvSpPr>
            <p:spPr bwMode="auto">
              <a:xfrm rot="8100000">
                <a:off x="7916863" y="1084979"/>
                <a:ext cx="179916" cy="1760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Rectangle 201"/>
              <p:cNvSpPr>
                <a:spLocks noChangeArrowheads="1"/>
              </p:cNvSpPr>
              <p:nvPr/>
            </p:nvSpPr>
            <p:spPr bwMode="auto">
              <a:xfrm rot="8100000">
                <a:off x="7972437" y="1826848"/>
                <a:ext cx="278579" cy="2166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Rectangle 202"/>
              <p:cNvSpPr>
                <a:spLocks noChangeArrowheads="1"/>
              </p:cNvSpPr>
              <p:nvPr/>
            </p:nvSpPr>
            <p:spPr bwMode="auto">
              <a:xfrm rot="8100000">
                <a:off x="7454801" y="1301229"/>
                <a:ext cx="278579" cy="22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203"/>
              <p:cNvSpPr>
                <a:spLocks/>
              </p:cNvSpPr>
              <p:nvPr/>
            </p:nvSpPr>
            <p:spPr bwMode="auto">
              <a:xfrm rot="8100000">
                <a:off x="8213025" y="1221325"/>
                <a:ext cx="315336" cy="319199"/>
              </a:xfrm>
              <a:custGeom>
                <a:avLst/>
                <a:gdLst>
                  <a:gd name="T0" fmla="*/ 40 w 163"/>
                  <a:gd name="T1" fmla="*/ 0 h 165"/>
                  <a:gd name="T2" fmla="*/ 163 w 163"/>
                  <a:gd name="T3" fmla="*/ 39 h 165"/>
                  <a:gd name="T4" fmla="*/ 125 w 163"/>
                  <a:gd name="T5" fmla="*/ 165 h 165"/>
                  <a:gd name="T6" fmla="*/ 0 w 163"/>
                  <a:gd name="T7" fmla="*/ 124 h 165"/>
                  <a:gd name="T8" fmla="*/ 40 w 163"/>
                  <a:gd name="T9" fmla="*/ 0 h 165"/>
                </a:gdLst>
                <a:ahLst/>
                <a:cxnLst>
                  <a:cxn ang="0">
                    <a:pos x="T0" y="T1"/>
                  </a:cxn>
                  <a:cxn ang="0">
                    <a:pos x="T2" y="T3"/>
                  </a:cxn>
                  <a:cxn ang="0">
                    <a:pos x="T4" y="T5"/>
                  </a:cxn>
                  <a:cxn ang="0">
                    <a:pos x="T6" y="T7"/>
                  </a:cxn>
                  <a:cxn ang="0">
                    <a:pos x="T8" y="T9"/>
                  </a:cxn>
                </a:cxnLst>
                <a:rect l="0" t="0" r="r" b="b"/>
                <a:pathLst>
                  <a:path w="163" h="165">
                    <a:moveTo>
                      <a:pt x="40" y="0"/>
                    </a:moveTo>
                    <a:lnTo>
                      <a:pt x="163" y="39"/>
                    </a:lnTo>
                    <a:lnTo>
                      <a:pt x="125" y="165"/>
                    </a:lnTo>
                    <a:lnTo>
                      <a:pt x="0" y="124"/>
                    </a:ln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04"/>
              <p:cNvSpPr>
                <a:spLocks/>
              </p:cNvSpPr>
              <p:nvPr/>
            </p:nvSpPr>
            <p:spPr bwMode="auto">
              <a:xfrm rot="8100000">
                <a:off x="8449924" y="886025"/>
                <a:ext cx="266972" cy="268901"/>
              </a:xfrm>
              <a:custGeom>
                <a:avLst/>
                <a:gdLst>
                  <a:gd name="T0" fmla="*/ 0 w 138"/>
                  <a:gd name="T1" fmla="*/ 38 h 139"/>
                  <a:gd name="T2" fmla="*/ 102 w 138"/>
                  <a:gd name="T3" fmla="*/ 0 h 139"/>
                  <a:gd name="T4" fmla="*/ 138 w 138"/>
                  <a:gd name="T5" fmla="*/ 103 h 139"/>
                  <a:gd name="T6" fmla="*/ 38 w 138"/>
                  <a:gd name="T7" fmla="*/ 139 h 139"/>
                  <a:gd name="T8" fmla="*/ 0 w 138"/>
                  <a:gd name="T9" fmla="*/ 38 h 139"/>
                </a:gdLst>
                <a:ahLst/>
                <a:cxnLst>
                  <a:cxn ang="0">
                    <a:pos x="T0" y="T1"/>
                  </a:cxn>
                  <a:cxn ang="0">
                    <a:pos x="T2" y="T3"/>
                  </a:cxn>
                  <a:cxn ang="0">
                    <a:pos x="T4" y="T5"/>
                  </a:cxn>
                  <a:cxn ang="0">
                    <a:pos x="T6" y="T7"/>
                  </a:cxn>
                  <a:cxn ang="0">
                    <a:pos x="T8" y="T9"/>
                  </a:cxn>
                </a:cxnLst>
                <a:rect l="0" t="0" r="r" b="b"/>
                <a:pathLst>
                  <a:path w="138" h="139">
                    <a:moveTo>
                      <a:pt x="0" y="38"/>
                    </a:moveTo>
                    <a:lnTo>
                      <a:pt x="102" y="0"/>
                    </a:lnTo>
                    <a:lnTo>
                      <a:pt x="138" y="103"/>
                    </a:lnTo>
                    <a:lnTo>
                      <a:pt x="38" y="139"/>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205"/>
              <p:cNvSpPr>
                <a:spLocks/>
              </p:cNvSpPr>
              <p:nvPr/>
            </p:nvSpPr>
            <p:spPr bwMode="auto">
              <a:xfrm rot="8100000">
                <a:off x="8144899" y="973602"/>
                <a:ext cx="234084" cy="236013"/>
              </a:xfrm>
              <a:custGeom>
                <a:avLst/>
                <a:gdLst>
                  <a:gd name="T0" fmla="*/ 0 w 121"/>
                  <a:gd name="T1" fmla="*/ 12 h 122"/>
                  <a:gd name="T2" fmla="*/ 109 w 121"/>
                  <a:gd name="T3" fmla="*/ 0 h 122"/>
                  <a:gd name="T4" fmla="*/ 121 w 121"/>
                  <a:gd name="T5" fmla="*/ 110 h 122"/>
                  <a:gd name="T6" fmla="*/ 12 w 121"/>
                  <a:gd name="T7" fmla="*/ 122 h 122"/>
                  <a:gd name="T8" fmla="*/ 0 w 121"/>
                  <a:gd name="T9" fmla="*/ 12 h 122"/>
                </a:gdLst>
                <a:ahLst/>
                <a:cxnLst>
                  <a:cxn ang="0">
                    <a:pos x="T0" y="T1"/>
                  </a:cxn>
                  <a:cxn ang="0">
                    <a:pos x="T2" y="T3"/>
                  </a:cxn>
                  <a:cxn ang="0">
                    <a:pos x="T4" y="T5"/>
                  </a:cxn>
                  <a:cxn ang="0">
                    <a:pos x="T6" y="T7"/>
                  </a:cxn>
                  <a:cxn ang="0">
                    <a:pos x="T8" y="T9"/>
                  </a:cxn>
                </a:cxnLst>
                <a:rect l="0" t="0" r="r" b="b"/>
                <a:pathLst>
                  <a:path w="121" h="122">
                    <a:moveTo>
                      <a:pt x="0" y="12"/>
                    </a:moveTo>
                    <a:lnTo>
                      <a:pt x="109" y="0"/>
                    </a:lnTo>
                    <a:lnTo>
                      <a:pt x="121" y="110"/>
                    </a:lnTo>
                    <a:lnTo>
                      <a:pt x="12" y="12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Rectangle 206"/>
              <p:cNvSpPr>
                <a:spLocks noChangeArrowheads="1"/>
              </p:cNvSpPr>
              <p:nvPr/>
            </p:nvSpPr>
            <p:spPr bwMode="auto">
              <a:xfrm rot="8100000">
                <a:off x="8693291" y="721345"/>
                <a:ext cx="183785" cy="1837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Rectangle 207"/>
              <p:cNvSpPr>
                <a:spLocks noChangeArrowheads="1"/>
              </p:cNvSpPr>
              <p:nvPr/>
            </p:nvSpPr>
            <p:spPr bwMode="auto">
              <a:xfrm rot="8100000">
                <a:off x="8812870" y="489930"/>
                <a:ext cx="179916" cy="1760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Rectangle 208"/>
              <p:cNvSpPr>
                <a:spLocks noChangeArrowheads="1"/>
              </p:cNvSpPr>
              <p:nvPr/>
            </p:nvSpPr>
            <p:spPr bwMode="auto">
              <a:xfrm rot="8100000">
                <a:off x="7882439" y="1401644"/>
                <a:ext cx="251496" cy="232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209"/>
              <p:cNvSpPr>
                <a:spLocks/>
              </p:cNvSpPr>
              <p:nvPr/>
            </p:nvSpPr>
            <p:spPr bwMode="auto">
              <a:xfrm rot="8100000">
                <a:off x="8429249" y="641976"/>
                <a:ext cx="216673" cy="216669"/>
              </a:xfrm>
              <a:custGeom>
                <a:avLst/>
                <a:gdLst>
                  <a:gd name="T0" fmla="*/ 24 w 112"/>
                  <a:gd name="T1" fmla="*/ 0 h 112"/>
                  <a:gd name="T2" fmla="*/ 112 w 112"/>
                  <a:gd name="T3" fmla="*/ 24 h 112"/>
                  <a:gd name="T4" fmla="*/ 88 w 112"/>
                  <a:gd name="T5" fmla="*/ 112 h 112"/>
                  <a:gd name="T6" fmla="*/ 0 w 112"/>
                  <a:gd name="T7" fmla="*/ 88 h 112"/>
                  <a:gd name="T8" fmla="*/ 24 w 112"/>
                  <a:gd name="T9" fmla="*/ 0 h 112"/>
                </a:gdLst>
                <a:ahLst/>
                <a:cxnLst>
                  <a:cxn ang="0">
                    <a:pos x="T0" y="T1"/>
                  </a:cxn>
                  <a:cxn ang="0">
                    <a:pos x="T2" y="T3"/>
                  </a:cxn>
                  <a:cxn ang="0">
                    <a:pos x="T4" y="T5"/>
                  </a:cxn>
                  <a:cxn ang="0">
                    <a:pos x="T6" y="T7"/>
                  </a:cxn>
                  <a:cxn ang="0">
                    <a:pos x="T8" y="T9"/>
                  </a:cxn>
                </a:cxnLst>
                <a:rect l="0" t="0" r="r" b="b"/>
                <a:pathLst>
                  <a:path w="112" h="112">
                    <a:moveTo>
                      <a:pt x="24" y="0"/>
                    </a:moveTo>
                    <a:lnTo>
                      <a:pt x="112" y="24"/>
                    </a:lnTo>
                    <a:lnTo>
                      <a:pt x="88" y="112"/>
                    </a:lnTo>
                    <a:lnTo>
                      <a:pt x="0" y="88"/>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210"/>
              <p:cNvSpPr>
                <a:spLocks/>
              </p:cNvSpPr>
              <p:nvPr/>
            </p:nvSpPr>
            <p:spPr bwMode="auto">
              <a:xfrm rot="8100000">
                <a:off x="9111882" y="481983"/>
                <a:ext cx="150897" cy="150894"/>
              </a:xfrm>
              <a:custGeom>
                <a:avLst/>
                <a:gdLst>
                  <a:gd name="T0" fmla="*/ 0 w 78"/>
                  <a:gd name="T1" fmla="*/ 16 h 78"/>
                  <a:gd name="T2" fmla="*/ 59 w 78"/>
                  <a:gd name="T3" fmla="*/ 0 h 78"/>
                  <a:gd name="T4" fmla="*/ 78 w 78"/>
                  <a:gd name="T5" fmla="*/ 59 h 78"/>
                  <a:gd name="T6" fmla="*/ 19 w 78"/>
                  <a:gd name="T7" fmla="*/ 78 h 78"/>
                  <a:gd name="T8" fmla="*/ 0 w 78"/>
                  <a:gd name="T9" fmla="*/ 16 h 78"/>
                </a:gdLst>
                <a:ahLst/>
                <a:cxnLst>
                  <a:cxn ang="0">
                    <a:pos x="T0" y="T1"/>
                  </a:cxn>
                  <a:cxn ang="0">
                    <a:pos x="T2" y="T3"/>
                  </a:cxn>
                  <a:cxn ang="0">
                    <a:pos x="T4" y="T5"/>
                  </a:cxn>
                  <a:cxn ang="0">
                    <a:pos x="T6" y="T7"/>
                  </a:cxn>
                  <a:cxn ang="0">
                    <a:pos x="T8" y="T9"/>
                  </a:cxn>
                </a:cxnLst>
                <a:rect l="0" t="0" r="r" b="b"/>
                <a:pathLst>
                  <a:path w="78" h="78">
                    <a:moveTo>
                      <a:pt x="0" y="16"/>
                    </a:moveTo>
                    <a:lnTo>
                      <a:pt x="59" y="0"/>
                    </a:lnTo>
                    <a:lnTo>
                      <a:pt x="78" y="59"/>
                    </a:lnTo>
                    <a:lnTo>
                      <a:pt x="19" y="78"/>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Rectangle 208"/>
              <p:cNvSpPr>
                <a:spLocks noChangeArrowheads="1"/>
              </p:cNvSpPr>
              <p:nvPr/>
            </p:nvSpPr>
            <p:spPr bwMode="auto">
              <a:xfrm rot="8100000">
                <a:off x="7671010" y="1661502"/>
                <a:ext cx="189641" cy="232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3" name="Up Arrow 82"/>
            <p:cNvSpPr/>
            <p:nvPr/>
          </p:nvSpPr>
          <p:spPr>
            <a:xfrm>
              <a:off x="7682801" y="3244659"/>
              <a:ext cx="990609" cy="1566206"/>
            </a:xfrm>
            <a:prstGeom prst="upArrow">
              <a:avLst>
                <a:gd name="adj1" fmla="val 46447"/>
                <a:gd name="adj2" fmla="val 474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9222745" y="3718868"/>
            <a:ext cx="990609" cy="1909989"/>
            <a:chOff x="9222743" y="3718867"/>
            <a:chExt cx="990609" cy="1909989"/>
          </a:xfrm>
        </p:grpSpPr>
        <p:grpSp>
          <p:nvGrpSpPr>
            <p:cNvPr id="84" name="Group 83"/>
            <p:cNvGrpSpPr/>
            <p:nvPr/>
          </p:nvGrpSpPr>
          <p:grpSpPr>
            <a:xfrm rot="13500000" flipH="1">
              <a:off x="9327681" y="4838856"/>
              <a:ext cx="847780" cy="732220"/>
              <a:chOff x="7454801" y="481983"/>
              <a:chExt cx="1807978" cy="1561534"/>
            </a:xfrm>
            <a:solidFill>
              <a:schemeClr val="accent3"/>
            </a:solidFill>
          </p:grpSpPr>
          <p:sp>
            <p:nvSpPr>
              <p:cNvPr id="85" name="Rectangle 200"/>
              <p:cNvSpPr>
                <a:spLocks noChangeArrowheads="1"/>
              </p:cNvSpPr>
              <p:nvPr/>
            </p:nvSpPr>
            <p:spPr bwMode="auto">
              <a:xfrm rot="8100000">
                <a:off x="7916863" y="1084979"/>
                <a:ext cx="179916" cy="1760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Rectangle 201"/>
              <p:cNvSpPr>
                <a:spLocks noChangeArrowheads="1"/>
              </p:cNvSpPr>
              <p:nvPr/>
            </p:nvSpPr>
            <p:spPr bwMode="auto">
              <a:xfrm rot="8100000">
                <a:off x="7972437" y="1826848"/>
                <a:ext cx="278579" cy="2166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202"/>
              <p:cNvSpPr>
                <a:spLocks noChangeArrowheads="1"/>
              </p:cNvSpPr>
              <p:nvPr/>
            </p:nvSpPr>
            <p:spPr bwMode="auto">
              <a:xfrm rot="8100000">
                <a:off x="7454801" y="1301229"/>
                <a:ext cx="278579" cy="22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203"/>
              <p:cNvSpPr>
                <a:spLocks/>
              </p:cNvSpPr>
              <p:nvPr/>
            </p:nvSpPr>
            <p:spPr bwMode="auto">
              <a:xfrm rot="8100000">
                <a:off x="8213025" y="1221325"/>
                <a:ext cx="315336" cy="319199"/>
              </a:xfrm>
              <a:custGeom>
                <a:avLst/>
                <a:gdLst>
                  <a:gd name="T0" fmla="*/ 40 w 163"/>
                  <a:gd name="T1" fmla="*/ 0 h 165"/>
                  <a:gd name="T2" fmla="*/ 163 w 163"/>
                  <a:gd name="T3" fmla="*/ 39 h 165"/>
                  <a:gd name="T4" fmla="*/ 125 w 163"/>
                  <a:gd name="T5" fmla="*/ 165 h 165"/>
                  <a:gd name="T6" fmla="*/ 0 w 163"/>
                  <a:gd name="T7" fmla="*/ 124 h 165"/>
                  <a:gd name="T8" fmla="*/ 40 w 163"/>
                  <a:gd name="T9" fmla="*/ 0 h 165"/>
                </a:gdLst>
                <a:ahLst/>
                <a:cxnLst>
                  <a:cxn ang="0">
                    <a:pos x="T0" y="T1"/>
                  </a:cxn>
                  <a:cxn ang="0">
                    <a:pos x="T2" y="T3"/>
                  </a:cxn>
                  <a:cxn ang="0">
                    <a:pos x="T4" y="T5"/>
                  </a:cxn>
                  <a:cxn ang="0">
                    <a:pos x="T6" y="T7"/>
                  </a:cxn>
                  <a:cxn ang="0">
                    <a:pos x="T8" y="T9"/>
                  </a:cxn>
                </a:cxnLst>
                <a:rect l="0" t="0" r="r" b="b"/>
                <a:pathLst>
                  <a:path w="163" h="165">
                    <a:moveTo>
                      <a:pt x="40" y="0"/>
                    </a:moveTo>
                    <a:lnTo>
                      <a:pt x="163" y="39"/>
                    </a:lnTo>
                    <a:lnTo>
                      <a:pt x="125" y="165"/>
                    </a:lnTo>
                    <a:lnTo>
                      <a:pt x="0" y="124"/>
                    </a:ln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204"/>
              <p:cNvSpPr>
                <a:spLocks/>
              </p:cNvSpPr>
              <p:nvPr/>
            </p:nvSpPr>
            <p:spPr bwMode="auto">
              <a:xfrm rot="8100000">
                <a:off x="8449924" y="886025"/>
                <a:ext cx="266972" cy="268901"/>
              </a:xfrm>
              <a:custGeom>
                <a:avLst/>
                <a:gdLst>
                  <a:gd name="T0" fmla="*/ 0 w 138"/>
                  <a:gd name="T1" fmla="*/ 38 h 139"/>
                  <a:gd name="T2" fmla="*/ 102 w 138"/>
                  <a:gd name="T3" fmla="*/ 0 h 139"/>
                  <a:gd name="T4" fmla="*/ 138 w 138"/>
                  <a:gd name="T5" fmla="*/ 103 h 139"/>
                  <a:gd name="T6" fmla="*/ 38 w 138"/>
                  <a:gd name="T7" fmla="*/ 139 h 139"/>
                  <a:gd name="T8" fmla="*/ 0 w 138"/>
                  <a:gd name="T9" fmla="*/ 38 h 139"/>
                </a:gdLst>
                <a:ahLst/>
                <a:cxnLst>
                  <a:cxn ang="0">
                    <a:pos x="T0" y="T1"/>
                  </a:cxn>
                  <a:cxn ang="0">
                    <a:pos x="T2" y="T3"/>
                  </a:cxn>
                  <a:cxn ang="0">
                    <a:pos x="T4" y="T5"/>
                  </a:cxn>
                  <a:cxn ang="0">
                    <a:pos x="T6" y="T7"/>
                  </a:cxn>
                  <a:cxn ang="0">
                    <a:pos x="T8" y="T9"/>
                  </a:cxn>
                </a:cxnLst>
                <a:rect l="0" t="0" r="r" b="b"/>
                <a:pathLst>
                  <a:path w="138" h="139">
                    <a:moveTo>
                      <a:pt x="0" y="38"/>
                    </a:moveTo>
                    <a:lnTo>
                      <a:pt x="102" y="0"/>
                    </a:lnTo>
                    <a:lnTo>
                      <a:pt x="138" y="103"/>
                    </a:lnTo>
                    <a:lnTo>
                      <a:pt x="38" y="139"/>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205"/>
              <p:cNvSpPr>
                <a:spLocks/>
              </p:cNvSpPr>
              <p:nvPr/>
            </p:nvSpPr>
            <p:spPr bwMode="auto">
              <a:xfrm rot="8100000">
                <a:off x="8144899" y="973602"/>
                <a:ext cx="234084" cy="236013"/>
              </a:xfrm>
              <a:custGeom>
                <a:avLst/>
                <a:gdLst>
                  <a:gd name="T0" fmla="*/ 0 w 121"/>
                  <a:gd name="T1" fmla="*/ 12 h 122"/>
                  <a:gd name="T2" fmla="*/ 109 w 121"/>
                  <a:gd name="T3" fmla="*/ 0 h 122"/>
                  <a:gd name="T4" fmla="*/ 121 w 121"/>
                  <a:gd name="T5" fmla="*/ 110 h 122"/>
                  <a:gd name="T6" fmla="*/ 12 w 121"/>
                  <a:gd name="T7" fmla="*/ 122 h 122"/>
                  <a:gd name="T8" fmla="*/ 0 w 121"/>
                  <a:gd name="T9" fmla="*/ 12 h 122"/>
                </a:gdLst>
                <a:ahLst/>
                <a:cxnLst>
                  <a:cxn ang="0">
                    <a:pos x="T0" y="T1"/>
                  </a:cxn>
                  <a:cxn ang="0">
                    <a:pos x="T2" y="T3"/>
                  </a:cxn>
                  <a:cxn ang="0">
                    <a:pos x="T4" y="T5"/>
                  </a:cxn>
                  <a:cxn ang="0">
                    <a:pos x="T6" y="T7"/>
                  </a:cxn>
                  <a:cxn ang="0">
                    <a:pos x="T8" y="T9"/>
                  </a:cxn>
                </a:cxnLst>
                <a:rect l="0" t="0" r="r" b="b"/>
                <a:pathLst>
                  <a:path w="121" h="122">
                    <a:moveTo>
                      <a:pt x="0" y="12"/>
                    </a:moveTo>
                    <a:lnTo>
                      <a:pt x="109" y="0"/>
                    </a:lnTo>
                    <a:lnTo>
                      <a:pt x="121" y="110"/>
                    </a:lnTo>
                    <a:lnTo>
                      <a:pt x="12" y="12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Rectangle 206"/>
              <p:cNvSpPr>
                <a:spLocks noChangeArrowheads="1"/>
              </p:cNvSpPr>
              <p:nvPr/>
            </p:nvSpPr>
            <p:spPr bwMode="auto">
              <a:xfrm rot="8100000">
                <a:off x="8693291" y="721345"/>
                <a:ext cx="183785" cy="1837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Rectangle 207"/>
              <p:cNvSpPr>
                <a:spLocks noChangeArrowheads="1"/>
              </p:cNvSpPr>
              <p:nvPr/>
            </p:nvSpPr>
            <p:spPr bwMode="auto">
              <a:xfrm rot="8100000">
                <a:off x="8812870" y="489930"/>
                <a:ext cx="179916" cy="1760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Rectangle 208"/>
              <p:cNvSpPr>
                <a:spLocks noChangeArrowheads="1"/>
              </p:cNvSpPr>
              <p:nvPr/>
            </p:nvSpPr>
            <p:spPr bwMode="auto">
              <a:xfrm rot="8100000">
                <a:off x="7882439" y="1401644"/>
                <a:ext cx="251496" cy="232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209"/>
              <p:cNvSpPr>
                <a:spLocks/>
              </p:cNvSpPr>
              <p:nvPr/>
            </p:nvSpPr>
            <p:spPr bwMode="auto">
              <a:xfrm rot="8100000">
                <a:off x="8429249" y="641976"/>
                <a:ext cx="216673" cy="216669"/>
              </a:xfrm>
              <a:custGeom>
                <a:avLst/>
                <a:gdLst>
                  <a:gd name="T0" fmla="*/ 24 w 112"/>
                  <a:gd name="T1" fmla="*/ 0 h 112"/>
                  <a:gd name="T2" fmla="*/ 112 w 112"/>
                  <a:gd name="T3" fmla="*/ 24 h 112"/>
                  <a:gd name="T4" fmla="*/ 88 w 112"/>
                  <a:gd name="T5" fmla="*/ 112 h 112"/>
                  <a:gd name="T6" fmla="*/ 0 w 112"/>
                  <a:gd name="T7" fmla="*/ 88 h 112"/>
                  <a:gd name="T8" fmla="*/ 24 w 112"/>
                  <a:gd name="T9" fmla="*/ 0 h 112"/>
                </a:gdLst>
                <a:ahLst/>
                <a:cxnLst>
                  <a:cxn ang="0">
                    <a:pos x="T0" y="T1"/>
                  </a:cxn>
                  <a:cxn ang="0">
                    <a:pos x="T2" y="T3"/>
                  </a:cxn>
                  <a:cxn ang="0">
                    <a:pos x="T4" y="T5"/>
                  </a:cxn>
                  <a:cxn ang="0">
                    <a:pos x="T6" y="T7"/>
                  </a:cxn>
                  <a:cxn ang="0">
                    <a:pos x="T8" y="T9"/>
                  </a:cxn>
                </a:cxnLst>
                <a:rect l="0" t="0" r="r" b="b"/>
                <a:pathLst>
                  <a:path w="112" h="112">
                    <a:moveTo>
                      <a:pt x="24" y="0"/>
                    </a:moveTo>
                    <a:lnTo>
                      <a:pt x="112" y="24"/>
                    </a:lnTo>
                    <a:lnTo>
                      <a:pt x="88" y="112"/>
                    </a:lnTo>
                    <a:lnTo>
                      <a:pt x="0" y="88"/>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210"/>
              <p:cNvSpPr>
                <a:spLocks/>
              </p:cNvSpPr>
              <p:nvPr/>
            </p:nvSpPr>
            <p:spPr bwMode="auto">
              <a:xfrm rot="8100000">
                <a:off x="9111882" y="481983"/>
                <a:ext cx="150897" cy="150894"/>
              </a:xfrm>
              <a:custGeom>
                <a:avLst/>
                <a:gdLst>
                  <a:gd name="T0" fmla="*/ 0 w 78"/>
                  <a:gd name="T1" fmla="*/ 16 h 78"/>
                  <a:gd name="T2" fmla="*/ 59 w 78"/>
                  <a:gd name="T3" fmla="*/ 0 h 78"/>
                  <a:gd name="T4" fmla="*/ 78 w 78"/>
                  <a:gd name="T5" fmla="*/ 59 h 78"/>
                  <a:gd name="T6" fmla="*/ 19 w 78"/>
                  <a:gd name="T7" fmla="*/ 78 h 78"/>
                  <a:gd name="T8" fmla="*/ 0 w 78"/>
                  <a:gd name="T9" fmla="*/ 16 h 78"/>
                </a:gdLst>
                <a:ahLst/>
                <a:cxnLst>
                  <a:cxn ang="0">
                    <a:pos x="T0" y="T1"/>
                  </a:cxn>
                  <a:cxn ang="0">
                    <a:pos x="T2" y="T3"/>
                  </a:cxn>
                  <a:cxn ang="0">
                    <a:pos x="T4" y="T5"/>
                  </a:cxn>
                  <a:cxn ang="0">
                    <a:pos x="T6" y="T7"/>
                  </a:cxn>
                  <a:cxn ang="0">
                    <a:pos x="T8" y="T9"/>
                  </a:cxn>
                </a:cxnLst>
                <a:rect l="0" t="0" r="r" b="b"/>
                <a:pathLst>
                  <a:path w="78" h="78">
                    <a:moveTo>
                      <a:pt x="0" y="16"/>
                    </a:moveTo>
                    <a:lnTo>
                      <a:pt x="59" y="0"/>
                    </a:lnTo>
                    <a:lnTo>
                      <a:pt x="78" y="59"/>
                    </a:lnTo>
                    <a:lnTo>
                      <a:pt x="19" y="78"/>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Rectangle 208"/>
              <p:cNvSpPr>
                <a:spLocks noChangeArrowheads="1"/>
              </p:cNvSpPr>
              <p:nvPr/>
            </p:nvSpPr>
            <p:spPr bwMode="auto">
              <a:xfrm rot="8100000">
                <a:off x="7671010" y="1661502"/>
                <a:ext cx="189641" cy="232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7" name="Up Arrow 96"/>
            <p:cNvSpPr/>
            <p:nvPr/>
          </p:nvSpPr>
          <p:spPr>
            <a:xfrm>
              <a:off x="9222743" y="3718867"/>
              <a:ext cx="990609" cy="1074329"/>
            </a:xfrm>
            <a:prstGeom prst="upArrow">
              <a:avLst>
                <a:gd name="adj1" fmla="val 46447"/>
                <a:gd name="adj2" fmla="val 4743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0731853" y="2897877"/>
            <a:ext cx="990609" cy="2730980"/>
            <a:chOff x="10731851" y="2897876"/>
            <a:chExt cx="990609" cy="2730980"/>
          </a:xfrm>
        </p:grpSpPr>
        <p:grpSp>
          <p:nvGrpSpPr>
            <p:cNvPr id="98" name="Group 97"/>
            <p:cNvGrpSpPr/>
            <p:nvPr/>
          </p:nvGrpSpPr>
          <p:grpSpPr>
            <a:xfrm rot="13500000" flipH="1">
              <a:off x="10836789" y="4838856"/>
              <a:ext cx="847780" cy="732220"/>
              <a:chOff x="7454801" y="481983"/>
              <a:chExt cx="1807978" cy="1561534"/>
            </a:xfrm>
            <a:solidFill>
              <a:schemeClr val="accent4"/>
            </a:solidFill>
          </p:grpSpPr>
          <p:sp>
            <p:nvSpPr>
              <p:cNvPr id="99" name="Rectangle 200"/>
              <p:cNvSpPr>
                <a:spLocks noChangeArrowheads="1"/>
              </p:cNvSpPr>
              <p:nvPr/>
            </p:nvSpPr>
            <p:spPr bwMode="auto">
              <a:xfrm rot="8100000">
                <a:off x="7916863" y="1084979"/>
                <a:ext cx="179916" cy="1760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Rectangle 201"/>
              <p:cNvSpPr>
                <a:spLocks noChangeArrowheads="1"/>
              </p:cNvSpPr>
              <p:nvPr/>
            </p:nvSpPr>
            <p:spPr bwMode="auto">
              <a:xfrm rot="8100000">
                <a:off x="7972437" y="1826848"/>
                <a:ext cx="278579" cy="2166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Rectangle 202"/>
              <p:cNvSpPr>
                <a:spLocks noChangeArrowheads="1"/>
              </p:cNvSpPr>
              <p:nvPr/>
            </p:nvSpPr>
            <p:spPr bwMode="auto">
              <a:xfrm rot="8100000">
                <a:off x="7454801" y="1301229"/>
                <a:ext cx="278579" cy="22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203"/>
              <p:cNvSpPr>
                <a:spLocks/>
              </p:cNvSpPr>
              <p:nvPr/>
            </p:nvSpPr>
            <p:spPr bwMode="auto">
              <a:xfrm rot="8100000">
                <a:off x="8213025" y="1221325"/>
                <a:ext cx="315336" cy="319199"/>
              </a:xfrm>
              <a:custGeom>
                <a:avLst/>
                <a:gdLst>
                  <a:gd name="T0" fmla="*/ 40 w 163"/>
                  <a:gd name="T1" fmla="*/ 0 h 165"/>
                  <a:gd name="T2" fmla="*/ 163 w 163"/>
                  <a:gd name="T3" fmla="*/ 39 h 165"/>
                  <a:gd name="T4" fmla="*/ 125 w 163"/>
                  <a:gd name="T5" fmla="*/ 165 h 165"/>
                  <a:gd name="T6" fmla="*/ 0 w 163"/>
                  <a:gd name="T7" fmla="*/ 124 h 165"/>
                  <a:gd name="T8" fmla="*/ 40 w 163"/>
                  <a:gd name="T9" fmla="*/ 0 h 165"/>
                </a:gdLst>
                <a:ahLst/>
                <a:cxnLst>
                  <a:cxn ang="0">
                    <a:pos x="T0" y="T1"/>
                  </a:cxn>
                  <a:cxn ang="0">
                    <a:pos x="T2" y="T3"/>
                  </a:cxn>
                  <a:cxn ang="0">
                    <a:pos x="T4" y="T5"/>
                  </a:cxn>
                  <a:cxn ang="0">
                    <a:pos x="T6" y="T7"/>
                  </a:cxn>
                  <a:cxn ang="0">
                    <a:pos x="T8" y="T9"/>
                  </a:cxn>
                </a:cxnLst>
                <a:rect l="0" t="0" r="r" b="b"/>
                <a:pathLst>
                  <a:path w="163" h="165">
                    <a:moveTo>
                      <a:pt x="40" y="0"/>
                    </a:moveTo>
                    <a:lnTo>
                      <a:pt x="163" y="39"/>
                    </a:lnTo>
                    <a:lnTo>
                      <a:pt x="125" y="165"/>
                    </a:lnTo>
                    <a:lnTo>
                      <a:pt x="0" y="124"/>
                    </a:ln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204"/>
              <p:cNvSpPr>
                <a:spLocks/>
              </p:cNvSpPr>
              <p:nvPr/>
            </p:nvSpPr>
            <p:spPr bwMode="auto">
              <a:xfrm rot="8100000">
                <a:off x="8449924" y="886025"/>
                <a:ext cx="266972" cy="268901"/>
              </a:xfrm>
              <a:custGeom>
                <a:avLst/>
                <a:gdLst>
                  <a:gd name="T0" fmla="*/ 0 w 138"/>
                  <a:gd name="T1" fmla="*/ 38 h 139"/>
                  <a:gd name="T2" fmla="*/ 102 w 138"/>
                  <a:gd name="T3" fmla="*/ 0 h 139"/>
                  <a:gd name="T4" fmla="*/ 138 w 138"/>
                  <a:gd name="T5" fmla="*/ 103 h 139"/>
                  <a:gd name="T6" fmla="*/ 38 w 138"/>
                  <a:gd name="T7" fmla="*/ 139 h 139"/>
                  <a:gd name="T8" fmla="*/ 0 w 138"/>
                  <a:gd name="T9" fmla="*/ 38 h 139"/>
                </a:gdLst>
                <a:ahLst/>
                <a:cxnLst>
                  <a:cxn ang="0">
                    <a:pos x="T0" y="T1"/>
                  </a:cxn>
                  <a:cxn ang="0">
                    <a:pos x="T2" y="T3"/>
                  </a:cxn>
                  <a:cxn ang="0">
                    <a:pos x="T4" y="T5"/>
                  </a:cxn>
                  <a:cxn ang="0">
                    <a:pos x="T6" y="T7"/>
                  </a:cxn>
                  <a:cxn ang="0">
                    <a:pos x="T8" y="T9"/>
                  </a:cxn>
                </a:cxnLst>
                <a:rect l="0" t="0" r="r" b="b"/>
                <a:pathLst>
                  <a:path w="138" h="139">
                    <a:moveTo>
                      <a:pt x="0" y="38"/>
                    </a:moveTo>
                    <a:lnTo>
                      <a:pt x="102" y="0"/>
                    </a:lnTo>
                    <a:lnTo>
                      <a:pt x="138" y="103"/>
                    </a:lnTo>
                    <a:lnTo>
                      <a:pt x="38" y="139"/>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205"/>
              <p:cNvSpPr>
                <a:spLocks/>
              </p:cNvSpPr>
              <p:nvPr/>
            </p:nvSpPr>
            <p:spPr bwMode="auto">
              <a:xfrm rot="8100000">
                <a:off x="8144899" y="973602"/>
                <a:ext cx="234084" cy="236013"/>
              </a:xfrm>
              <a:custGeom>
                <a:avLst/>
                <a:gdLst>
                  <a:gd name="T0" fmla="*/ 0 w 121"/>
                  <a:gd name="T1" fmla="*/ 12 h 122"/>
                  <a:gd name="T2" fmla="*/ 109 w 121"/>
                  <a:gd name="T3" fmla="*/ 0 h 122"/>
                  <a:gd name="T4" fmla="*/ 121 w 121"/>
                  <a:gd name="T5" fmla="*/ 110 h 122"/>
                  <a:gd name="T6" fmla="*/ 12 w 121"/>
                  <a:gd name="T7" fmla="*/ 122 h 122"/>
                  <a:gd name="T8" fmla="*/ 0 w 121"/>
                  <a:gd name="T9" fmla="*/ 12 h 122"/>
                </a:gdLst>
                <a:ahLst/>
                <a:cxnLst>
                  <a:cxn ang="0">
                    <a:pos x="T0" y="T1"/>
                  </a:cxn>
                  <a:cxn ang="0">
                    <a:pos x="T2" y="T3"/>
                  </a:cxn>
                  <a:cxn ang="0">
                    <a:pos x="T4" y="T5"/>
                  </a:cxn>
                  <a:cxn ang="0">
                    <a:pos x="T6" y="T7"/>
                  </a:cxn>
                  <a:cxn ang="0">
                    <a:pos x="T8" y="T9"/>
                  </a:cxn>
                </a:cxnLst>
                <a:rect l="0" t="0" r="r" b="b"/>
                <a:pathLst>
                  <a:path w="121" h="122">
                    <a:moveTo>
                      <a:pt x="0" y="12"/>
                    </a:moveTo>
                    <a:lnTo>
                      <a:pt x="109" y="0"/>
                    </a:lnTo>
                    <a:lnTo>
                      <a:pt x="121" y="110"/>
                    </a:lnTo>
                    <a:lnTo>
                      <a:pt x="12" y="12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Rectangle 206"/>
              <p:cNvSpPr>
                <a:spLocks noChangeArrowheads="1"/>
              </p:cNvSpPr>
              <p:nvPr/>
            </p:nvSpPr>
            <p:spPr bwMode="auto">
              <a:xfrm rot="8100000">
                <a:off x="8693291" y="721345"/>
                <a:ext cx="183785" cy="1837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Rectangle 207"/>
              <p:cNvSpPr>
                <a:spLocks noChangeArrowheads="1"/>
              </p:cNvSpPr>
              <p:nvPr/>
            </p:nvSpPr>
            <p:spPr bwMode="auto">
              <a:xfrm rot="8100000">
                <a:off x="8812870" y="489930"/>
                <a:ext cx="179916" cy="1760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Rectangle 208"/>
              <p:cNvSpPr>
                <a:spLocks noChangeArrowheads="1"/>
              </p:cNvSpPr>
              <p:nvPr/>
            </p:nvSpPr>
            <p:spPr bwMode="auto">
              <a:xfrm rot="8100000">
                <a:off x="7882439" y="1401644"/>
                <a:ext cx="251496" cy="232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209"/>
              <p:cNvSpPr>
                <a:spLocks/>
              </p:cNvSpPr>
              <p:nvPr/>
            </p:nvSpPr>
            <p:spPr bwMode="auto">
              <a:xfrm rot="8100000">
                <a:off x="8429249" y="641976"/>
                <a:ext cx="216673" cy="216669"/>
              </a:xfrm>
              <a:custGeom>
                <a:avLst/>
                <a:gdLst>
                  <a:gd name="T0" fmla="*/ 24 w 112"/>
                  <a:gd name="T1" fmla="*/ 0 h 112"/>
                  <a:gd name="T2" fmla="*/ 112 w 112"/>
                  <a:gd name="T3" fmla="*/ 24 h 112"/>
                  <a:gd name="T4" fmla="*/ 88 w 112"/>
                  <a:gd name="T5" fmla="*/ 112 h 112"/>
                  <a:gd name="T6" fmla="*/ 0 w 112"/>
                  <a:gd name="T7" fmla="*/ 88 h 112"/>
                  <a:gd name="T8" fmla="*/ 24 w 112"/>
                  <a:gd name="T9" fmla="*/ 0 h 112"/>
                </a:gdLst>
                <a:ahLst/>
                <a:cxnLst>
                  <a:cxn ang="0">
                    <a:pos x="T0" y="T1"/>
                  </a:cxn>
                  <a:cxn ang="0">
                    <a:pos x="T2" y="T3"/>
                  </a:cxn>
                  <a:cxn ang="0">
                    <a:pos x="T4" y="T5"/>
                  </a:cxn>
                  <a:cxn ang="0">
                    <a:pos x="T6" y="T7"/>
                  </a:cxn>
                  <a:cxn ang="0">
                    <a:pos x="T8" y="T9"/>
                  </a:cxn>
                </a:cxnLst>
                <a:rect l="0" t="0" r="r" b="b"/>
                <a:pathLst>
                  <a:path w="112" h="112">
                    <a:moveTo>
                      <a:pt x="24" y="0"/>
                    </a:moveTo>
                    <a:lnTo>
                      <a:pt x="112" y="24"/>
                    </a:lnTo>
                    <a:lnTo>
                      <a:pt x="88" y="112"/>
                    </a:lnTo>
                    <a:lnTo>
                      <a:pt x="0" y="88"/>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210"/>
              <p:cNvSpPr>
                <a:spLocks/>
              </p:cNvSpPr>
              <p:nvPr/>
            </p:nvSpPr>
            <p:spPr bwMode="auto">
              <a:xfrm rot="8100000">
                <a:off x="9111882" y="481983"/>
                <a:ext cx="150897" cy="150894"/>
              </a:xfrm>
              <a:custGeom>
                <a:avLst/>
                <a:gdLst>
                  <a:gd name="T0" fmla="*/ 0 w 78"/>
                  <a:gd name="T1" fmla="*/ 16 h 78"/>
                  <a:gd name="T2" fmla="*/ 59 w 78"/>
                  <a:gd name="T3" fmla="*/ 0 h 78"/>
                  <a:gd name="T4" fmla="*/ 78 w 78"/>
                  <a:gd name="T5" fmla="*/ 59 h 78"/>
                  <a:gd name="T6" fmla="*/ 19 w 78"/>
                  <a:gd name="T7" fmla="*/ 78 h 78"/>
                  <a:gd name="T8" fmla="*/ 0 w 78"/>
                  <a:gd name="T9" fmla="*/ 16 h 78"/>
                </a:gdLst>
                <a:ahLst/>
                <a:cxnLst>
                  <a:cxn ang="0">
                    <a:pos x="T0" y="T1"/>
                  </a:cxn>
                  <a:cxn ang="0">
                    <a:pos x="T2" y="T3"/>
                  </a:cxn>
                  <a:cxn ang="0">
                    <a:pos x="T4" y="T5"/>
                  </a:cxn>
                  <a:cxn ang="0">
                    <a:pos x="T6" y="T7"/>
                  </a:cxn>
                  <a:cxn ang="0">
                    <a:pos x="T8" y="T9"/>
                  </a:cxn>
                </a:cxnLst>
                <a:rect l="0" t="0" r="r" b="b"/>
                <a:pathLst>
                  <a:path w="78" h="78">
                    <a:moveTo>
                      <a:pt x="0" y="16"/>
                    </a:moveTo>
                    <a:lnTo>
                      <a:pt x="59" y="0"/>
                    </a:lnTo>
                    <a:lnTo>
                      <a:pt x="78" y="59"/>
                    </a:lnTo>
                    <a:lnTo>
                      <a:pt x="19" y="78"/>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Rectangle 208"/>
              <p:cNvSpPr>
                <a:spLocks noChangeArrowheads="1"/>
              </p:cNvSpPr>
              <p:nvPr/>
            </p:nvSpPr>
            <p:spPr bwMode="auto">
              <a:xfrm rot="8100000">
                <a:off x="7671010" y="1661502"/>
                <a:ext cx="189641" cy="232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11" name="Up Arrow 110"/>
            <p:cNvSpPr/>
            <p:nvPr/>
          </p:nvSpPr>
          <p:spPr>
            <a:xfrm>
              <a:off x="10731851" y="2897876"/>
              <a:ext cx="990609" cy="1911413"/>
            </a:xfrm>
            <a:prstGeom prst="upArrow">
              <a:avLst>
                <a:gd name="adj1" fmla="val 46447"/>
                <a:gd name="adj2" fmla="val 474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extBox 112">
            <a:extLst>
              <a:ext uri="{FF2B5EF4-FFF2-40B4-BE49-F238E27FC236}">
                <a16:creationId xmlns:a16="http://schemas.microsoft.com/office/drawing/2014/main" id="{EB813574-4A52-4ADE-AD56-65107F6AB6BB}"/>
              </a:ext>
            </a:extLst>
          </p:cNvPr>
          <p:cNvSpPr txBox="1"/>
          <p:nvPr/>
        </p:nvSpPr>
        <p:spPr>
          <a:xfrm>
            <a:off x="648130" y="2060720"/>
            <a:ext cx="1548822" cy="400110"/>
          </a:xfrm>
          <a:prstGeom prst="rect">
            <a:avLst/>
          </a:prstGeom>
          <a:noFill/>
        </p:spPr>
        <p:txBody>
          <a:bodyPr wrap="none" rtlCol="0">
            <a:spAutoFit/>
          </a:bodyPr>
          <a:lstStyle/>
          <a:p>
            <a:r>
              <a:rPr lang="en-US" sz="2000" b="1" dirty="0">
                <a:solidFill>
                  <a:srgbClr val="0B2D50"/>
                </a:solidFill>
                <a:latin typeface="Raleway" panose="020B0503030101060003" pitchFamily="34" charset="0"/>
              </a:rPr>
              <a:t>Description</a:t>
            </a:r>
          </a:p>
        </p:txBody>
      </p:sp>
    </p:spTree>
    <p:extLst>
      <p:ext uri="{BB962C8B-B14F-4D97-AF65-F5344CB8AC3E}">
        <p14:creationId xmlns:p14="http://schemas.microsoft.com/office/powerpoint/2010/main" val="17872933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left)">
                                      <p:cBhvr>
                                        <p:cTn id="64" dur="500"/>
                                        <p:tgtEl>
                                          <p:spTgt spid="1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left)">
                                      <p:cBhvr>
                                        <p:cTn id="67" dur="500"/>
                                        <p:tgtEl>
                                          <p:spTgt spid="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left)">
                                      <p:cBhvr>
                                        <p:cTn id="70" dur="500"/>
                                        <p:tgtEl>
                                          <p:spTgt spid="8"/>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down)">
                                      <p:cBhvr>
                                        <p:cTn id="76" dur="500"/>
                                        <p:tgtEl>
                                          <p:spTgt spid="1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down)">
                                      <p:cBhvr>
                                        <p:cTn id="79" dur="500"/>
                                        <p:tgtEl>
                                          <p:spTgt spid="18"/>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wipe(down)">
                                      <p:cBhvr>
                                        <p:cTn id="82" dur="500"/>
                                        <p:tgtEl>
                                          <p:spTgt spid="19"/>
                                        </p:tgtEl>
                                      </p:cBhvr>
                                    </p:animEffect>
                                  </p:childTnLst>
                                </p:cTn>
                              </p:par>
                            </p:childTnLst>
                          </p:cTn>
                        </p:par>
                        <p:par>
                          <p:cTn id="83" fill="hold">
                            <p:stCondLst>
                              <p:cond delay="2000"/>
                            </p:stCondLst>
                            <p:childTnLst>
                              <p:par>
                                <p:cTn id="84" presetID="10" presetClass="entr" presetSubtype="0"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500"/>
                                        <p:tgtEl>
                                          <p:spTgt spid="48"/>
                                        </p:tgtEl>
                                      </p:cBhvr>
                                    </p:animEffect>
                                  </p:childTnLst>
                                </p:cTn>
                              </p:par>
                            </p:childTnLst>
                          </p:cTn>
                        </p:par>
                        <p:par>
                          <p:cTn id="96" fill="hold">
                            <p:stCondLst>
                              <p:cond delay="2500"/>
                            </p:stCondLst>
                            <p:childTnLst>
                              <p:par>
                                <p:cTn id="97" presetID="10" presetClass="entr" presetSubtype="0" fill="hold" grpId="0"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500"/>
                                        <p:tgtEl>
                                          <p:spTgt spid="53"/>
                                        </p:tgtEl>
                                      </p:cBhvr>
                                    </p:animEffect>
                                  </p:childTnLst>
                                </p:cTn>
                              </p:par>
                            </p:childTnLst>
                          </p:cTn>
                        </p:par>
                        <p:par>
                          <p:cTn id="100" fill="hold">
                            <p:stCondLst>
                              <p:cond delay="3000"/>
                            </p:stCondLst>
                            <p:childTnLst>
                              <p:par>
                                <p:cTn id="101" presetID="42" presetClass="entr" presetSubtype="0" fill="hold" nodeType="after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fade">
                                      <p:cBhvr>
                                        <p:cTn id="103" dur="1000"/>
                                        <p:tgtEl>
                                          <p:spTgt spid="2"/>
                                        </p:tgtEl>
                                      </p:cBhvr>
                                    </p:animEffect>
                                    <p:anim calcmode="lin" valueType="num">
                                      <p:cBhvr>
                                        <p:cTn id="104" dur="1000" fill="hold"/>
                                        <p:tgtEl>
                                          <p:spTgt spid="2"/>
                                        </p:tgtEl>
                                        <p:attrNameLst>
                                          <p:attrName>ppt_x</p:attrName>
                                        </p:attrNameLst>
                                      </p:cBhvr>
                                      <p:tavLst>
                                        <p:tav tm="0">
                                          <p:val>
                                            <p:strVal val="#ppt_x"/>
                                          </p:val>
                                        </p:tav>
                                        <p:tav tm="100000">
                                          <p:val>
                                            <p:strVal val="#ppt_x"/>
                                          </p:val>
                                        </p:tav>
                                      </p:tavLst>
                                    </p:anim>
                                    <p:anim calcmode="lin" valueType="num">
                                      <p:cBhvr>
                                        <p:cTn id="105" dur="1000" fill="hold"/>
                                        <p:tgtEl>
                                          <p:spTgt spid="2"/>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1000"/>
                                        <p:tgtEl>
                                          <p:spTgt spid="21"/>
                                        </p:tgtEl>
                                      </p:cBhvr>
                                    </p:animEffect>
                                    <p:anim calcmode="lin" valueType="num">
                                      <p:cBhvr>
                                        <p:cTn id="109" dur="1000" fill="hold"/>
                                        <p:tgtEl>
                                          <p:spTgt spid="21"/>
                                        </p:tgtEl>
                                        <p:attrNameLst>
                                          <p:attrName>ppt_x</p:attrName>
                                        </p:attrNameLst>
                                      </p:cBhvr>
                                      <p:tavLst>
                                        <p:tav tm="0">
                                          <p:val>
                                            <p:strVal val="#ppt_x"/>
                                          </p:val>
                                        </p:tav>
                                        <p:tav tm="100000">
                                          <p:val>
                                            <p:strVal val="#ppt_x"/>
                                          </p:val>
                                        </p:tav>
                                      </p:tavLst>
                                    </p:anim>
                                    <p:anim calcmode="lin" valueType="num">
                                      <p:cBhvr>
                                        <p:cTn id="110" dur="1000" fill="hold"/>
                                        <p:tgtEl>
                                          <p:spTgt spid="21"/>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1000"/>
                                        <p:tgtEl>
                                          <p:spTgt spid="22"/>
                                        </p:tgtEl>
                                      </p:cBhvr>
                                    </p:animEffect>
                                    <p:anim calcmode="lin" valueType="num">
                                      <p:cBhvr>
                                        <p:cTn id="114" dur="1000" fill="hold"/>
                                        <p:tgtEl>
                                          <p:spTgt spid="22"/>
                                        </p:tgtEl>
                                        <p:attrNameLst>
                                          <p:attrName>ppt_x</p:attrName>
                                        </p:attrNameLst>
                                      </p:cBhvr>
                                      <p:tavLst>
                                        <p:tav tm="0">
                                          <p:val>
                                            <p:strVal val="#ppt_x"/>
                                          </p:val>
                                        </p:tav>
                                        <p:tav tm="100000">
                                          <p:val>
                                            <p:strVal val="#ppt_x"/>
                                          </p:val>
                                        </p:tav>
                                      </p:tavLst>
                                    </p:anim>
                                    <p:anim calcmode="lin" valueType="num">
                                      <p:cBhvr>
                                        <p:cTn id="115" dur="1000" fill="hold"/>
                                        <p:tgtEl>
                                          <p:spTgt spid="22"/>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fade">
                                      <p:cBhvr>
                                        <p:cTn id="118" dur="1000"/>
                                        <p:tgtEl>
                                          <p:spTgt spid="23"/>
                                        </p:tgtEl>
                                      </p:cBhvr>
                                    </p:animEffect>
                                    <p:anim calcmode="lin" valueType="num">
                                      <p:cBhvr>
                                        <p:cTn id="119" dur="1000" fill="hold"/>
                                        <p:tgtEl>
                                          <p:spTgt spid="23"/>
                                        </p:tgtEl>
                                        <p:attrNameLst>
                                          <p:attrName>ppt_x</p:attrName>
                                        </p:attrNameLst>
                                      </p:cBhvr>
                                      <p:tavLst>
                                        <p:tav tm="0">
                                          <p:val>
                                            <p:strVal val="#ppt_x"/>
                                          </p:val>
                                        </p:tav>
                                        <p:tav tm="100000">
                                          <p:val>
                                            <p:strVal val="#ppt_x"/>
                                          </p:val>
                                        </p:tav>
                                      </p:tavLst>
                                    </p:anim>
                                    <p:anim calcmode="lin" valueType="num">
                                      <p:cBhvr>
                                        <p:cTn id="120" dur="1000" fill="hold"/>
                                        <p:tgtEl>
                                          <p:spTgt spid="23"/>
                                        </p:tgtEl>
                                        <p:attrNameLst>
                                          <p:attrName>ppt_y</p:attrName>
                                        </p:attrNameLst>
                                      </p:cBhvr>
                                      <p:tavLst>
                                        <p:tav tm="0">
                                          <p:val>
                                            <p:strVal val="#ppt_y+.1"/>
                                          </p:val>
                                        </p:tav>
                                        <p:tav tm="100000">
                                          <p:val>
                                            <p:strVal val="#ppt_y"/>
                                          </p:val>
                                        </p:tav>
                                      </p:tavLst>
                                    </p:anim>
                                  </p:childTnLst>
                                </p:cTn>
                              </p:par>
                            </p:childTnLst>
                          </p:cTn>
                        </p:par>
                        <p:par>
                          <p:cTn id="121" fill="hold">
                            <p:stCondLst>
                              <p:cond delay="4000"/>
                            </p:stCondLst>
                            <p:childTnLst>
                              <p:par>
                                <p:cTn id="122" presetID="53" presetClass="entr" presetSubtype="16"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 calcmode="lin" valueType="num">
                                      <p:cBhvr>
                                        <p:cTn id="124" dur="500" fill="hold"/>
                                        <p:tgtEl>
                                          <p:spTgt spid="49"/>
                                        </p:tgtEl>
                                        <p:attrNameLst>
                                          <p:attrName>ppt_w</p:attrName>
                                        </p:attrNameLst>
                                      </p:cBhvr>
                                      <p:tavLst>
                                        <p:tav tm="0">
                                          <p:val>
                                            <p:fltVal val="0"/>
                                          </p:val>
                                        </p:tav>
                                        <p:tav tm="100000">
                                          <p:val>
                                            <p:strVal val="#ppt_w"/>
                                          </p:val>
                                        </p:tav>
                                      </p:tavLst>
                                    </p:anim>
                                    <p:anim calcmode="lin" valueType="num">
                                      <p:cBhvr>
                                        <p:cTn id="125" dur="500" fill="hold"/>
                                        <p:tgtEl>
                                          <p:spTgt spid="49"/>
                                        </p:tgtEl>
                                        <p:attrNameLst>
                                          <p:attrName>ppt_h</p:attrName>
                                        </p:attrNameLst>
                                      </p:cBhvr>
                                      <p:tavLst>
                                        <p:tav tm="0">
                                          <p:val>
                                            <p:fltVal val="0"/>
                                          </p:val>
                                        </p:tav>
                                        <p:tav tm="100000">
                                          <p:val>
                                            <p:strVal val="#ppt_h"/>
                                          </p:val>
                                        </p:tav>
                                      </p:tavLst>
                                    </p:anim>
                                    <p:animEffect transition="in" filter="fade">
                                      <p:cBhvr>
                                        <p:cTn id="126" dur="500"/>
                                        <p:tgtEl>
                                          <p:spTgt spid="49"/>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 calcmode="lin" valueType="num">
                                      <p:cBhvr>
                                        <p:cTn id="129" dur="500" fill="hold"/>
                                        <p:tgtEl>
                                          <p:spTgt spid="50"/>
                                        </p:tgtEl>
                                        <p:attrNameLst>
                                          <p:attrName>ppt_w</p:attrName>
                                        </p:attrNameLst>
                                      </p:cBhvr>
                                      <p:tavLst>
                                        <p:tav tm="0">
                                          <p:val>
                                            <p:fltVal val="0"/>
                                          </p:val>
                                        </p:tav>
                                        <p:tav tm="100000">
                                          <p:val>
                                            <p:strVal val="#ppt_w"/>
                                          </p:val>
                                        </p:tav>
                                      </p:tavLst>
                                    </p:anim>
                                    <p:anim calcmode="lin" valueType="num">
                                      <p:cBhvr>
                                        <p:cTn id="130" dur="500" fill="hold"/>
                                        <p:tgtEl>
                                          <p:spTgt spid="50"/>
                                        </p:tgtEl>
                                        <p:attrNameLst>
                                          <p:attrName>ppt_h</p:attrName>
                                        </p:attrNameLst>
                                      </p:cBhvr>
                                      <p:tavLst>
                                        <p:tav tm="0">
                                          <p:val>
                                            <p:fltVal val="0"/>
                                          </p:val>
                                        </p:tav>
                                        <p:tav tm="100000">
                                          <p:val>
                                            <p:strVal val="#ppt_h"/>
                                          </p:val>
                                        </p:tav>
                                      </p:tavLst>
                                    </p:anim>
                                    <p:animEffect transition="in" filter="fade">
                                      <p:cBhvr>
                                        <p:cTn id="131" dur="500"/>
                                        <p:tgtEl>
                                          <p:spTgt spid="50"/>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 calcmode="lin" valueType="num">
                                      <p:cBhvr>
                                        <p:cTn id="134" dur="500" fill="hold"/>
                                        <p:tgtEl>
                                          <p:spTgt spid="51"/>
                                        </p:tgtEl>
                                        <p:attrNameLst>
                                          <p:attrName>ppt_w</p:attrName>
                                        </p:attrNameLst>
                                      </p:cBhvr>
                                      <p:tavLst>
                                        <p:tav tm="0">
                                          <p:val>
                                            <p:fltVal val="0"/>
                                          </p:val>
                                        </p:tav>
                                        <p:tav tm="100000">
                                          <p:val>
                                            <p:strVal val="#ppt_w"/>
                                          </p:val>
                                        </p:tav>
                                      </p:tavLst>
                                    </p:anim>
                                    <p:anim calcmode="lin" valueType="num">
                                      <p:cBhvr>
                                        <p:cTn id="135" dur="500" fill="hold"/>
                                        <p:tgtEl>
                                          <p:spTgt spid="51"/>
                                        </p:tgtEl>
                                        <p:attrNameLst>
                                          <p:attrName>ppt_h</p:attrName>
                                        </p:attrNameLst>
                                      </p:cBhvr>
                                      <p:tavLst>
                                        <p:tav tm="0">
                                          <p:val>
                                            <p:fltVal val="0"/>
                                          </p:val>
                                        </p:tav>
                                        <p:tav tm="100000">
                                          <p:val>
                                            <p:strVal val="#ppt_h"/>
                                          </p:val>
                                        </p:tav>
                                      </p:tavLst>
                                    </p:anim>
                                    <p:animEffect transition="in" filter="fade">
                                      <p:cBhvr>
                                        <p:cTn id="136" dur="500"/>
                                        <p:tgtEl>
                                          <p:spTgt spid="51"/>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 calcmode="lin" valueType="num">
                                      <p:cBhvr>
                                        <p:cTn id="139" dur="500" fill="hold"/>
                                        <p:tgtEl>
                                          <p:spTgt spid="52"/>
                                        </p:tgtEl>
                                        <p:attrNameLst>
                                          <p:attrName>ppt_w</p:attrName>
                                        </p:attrNameLst>
                                      </p:cBhvr>
                                      <p:tavLst>
                                        <p:tav tm="0">
                                          <p:val>
                                            <p:fltVal val="0"/>
                                          </p:val>
                                        </p:tav>
                                        <p:tav tm="100000">
                                          <p:val>
                                            <p:strVal val="#ppt_w"/>
                                          </p:val>
                                        </p:tav>
                                      </p:tavLst>
                                    </p:anim>
                                    <p:anim calcmode="lin" valueType="num">
                                      <p:cBhvr>
                                        <p:cTn id="140" dur="500" fill="hold"/>
                                        <p:tgtEl>
                                          <p:spTgt spid="52"/>
                                        </p:tgtEl>
                                        <p:attrNameLst>
                                          <p:attrName>ppt_h</p:attrName>
                                        </p:attrNameLst>
                                      </p:cBhvr>
                                      <p:tavLst>
                                        <p:tav tm="0">
                                          <p:val>
                                            <p:fltVal val="0"/>
                                          </p:val>
                                        </p:tav>
                                        <p:tav tm="100000">
                                          <p:val>
                                            <p:strVal val="#ppt_h"/>
                                          </p:val>
                                        </p:tav>
                                      </p:tavLst>
                                    </p:anim>
                                    <p:animEffect transition="in" filter="fade">
                                      <p:cBhvr>
                                        <p:cTn id="141" dur="500"/>
                                        <p:tgtEl>
                                          <p:spTgt spid="52"/>
                                        </p:tgtEl>
                                      </p:cBhvr>
                                    </p:animEffect>
                                  </p:childTnLst>
                                </p:cTn>
                              </p:par>
                            </p:childTnLst>
                          </p:cTn>
                        </p:par>
                        <p:par>
                          <p:cTn id="142" fill="hold">
                            <p:stCondLst>
                              <p:cond delay="4500"/>
                            </p:stCondLst>
                            <p:childTnLst>
                              <p:par>
                                <p:cTn id="143" presetID="42" presetClass="entr" presetSubtype="0" fill="hold" grpId="0" nodeType="after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fade">
                                      <p:cBhvr>
                                        <p:cTn id="145" dur="1000"/>
                                        <p:tgtEl>
                                          <p:spTgt spid="113"/>
                                        </p:tgtEl>
                                      </p:cBhvr>
                                    </p:animEffect>
                                    <p:anim calcmode="lin" valueType="num">
                                      <p:cBhvr>
                                        <p:cTn id="146" dur="1000" fill="hold"/>
                                        <p:tgtEl>
                                          <p:spTgt spid="113"/>
                                        </p:tgtEl>
                                        <p:attrNameLst>
                                          <p:attrName>ppt_x</p:attrName>
                                        </p:attrNameLst>
                                      </p:cBhvr>
                                      <p:tavLst>
                                        <p:tav tm="0">
                                          <p:val>
                                            <p:strVal val="#ppt_x"/>
                                          </p:val>
                                        </p:tav>
                                        <p:tav tm="100000">
                                          <p:val>
                                            <p:strVal val="#ppt_x"/>
                                          </p:val>
                                        </p:tav>
                                      </p:tavLst>
                                    </p:anim>
                                    <p:anim calcmode="lin" valueType="num">
                                      <p:cBhvr>
                                        <p:cTn id="147"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5" grpId="0"/>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4" grpId="0"/>
      <p:bldP spid="25" grpId="0"/>
      <p:bldP spid="26" grpId="0"/>
      <p:bldP spid="27" grpId="0"/>
      <p:bldP spid="28" grpId="0"/>
      <p:bldP spid="29" grpId="0"/>
      <p:bldP spid="30" grpId="0"/>
      <p:bldP spid="31" grpId="0"/>
      <p:bldP spid="32" grpId="0"/>
      <p:bldP spid="33" grpId="0"/>
      <p:bldP spid="46" grpId="0"/>
      <p:bldP spid="47" grpId="0"/>
      <p:bldP spid="48" grpId="0"/>
      <p:bldP spid="49" grpId="0"/>
      <p:bldP spid="50" grpId="0"/>
      <p:bldP spid="51" grpId="0"/>
      <p:bldP spid="52" grpId="0"/>
      <p:bldP spid="53" grpId="0"/>
      <p:bldP spid="1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31381" y="2446497"/>
            <a:ext cx="9714096" cy="3304308"/>
            <a:chOff x="1054100" y="3163888"/>
            <a:chExt cx="9772651" cy="3324226"/>
          </a:xfrm>
          <a:solidFill>
            <a:schemeClr val="bg1">
              <a:lumMod val="75000"/>
            </a:schemeClr>
          </a:solidFill>
        </p:grpSpPr>
        <p:grpSp>
          <p:nvGrpSpPr>
            <p:cNvPr id="4" name="Group 205"/>
            <p:cNvGrpSpPr>
              <a:grpSpLocks/>
            </p:cNvGrpSpPr>
            <p:nvPr/>
          </p:nvGrpSpPr>
          <p:grpSpPr bwMode="auto">
            <a:xfrm>
              <a:off x="3844925" y="3163888"/>
              <a:ext cx="5416550" cy="1303338"/>
              <a:chOff x="2422" y="1993"/>
              <a:chExt cx="3412" cy="821"/>
            </a:xfrm>
            <a:grpFill/>
          </p:grpSpPr>
          <p:sp>
            <p:nvSpPr>
              <p:cNvPr id="778" name="Freeform 5"/>
              <p:cNvSpPr>
                <a:spLocks/>
              </p:cNvSpPr>
              <p:nvPr/>
            </p:nvSpPr>
            <p:spPr bwMode="auto">
              <a:xfrm>
                <a:off x="2807" y="1993"/>
                <a:ext cx="62"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9" name="Freeform 6"/>
              <p:cNvSpPr>
                <a:spLocks/>
              </p:cNvSpPr>
              <p:nvPr/>
            </p:nvSpPr>
            <p:spPr bwMode="auto">
              <a:xfrm>
                <a:off x="2877" y="1993"/>
                <a:ext cx="62"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0" name="Freeform 7"/>
              <p:cNvSpPr>
                <a:spLocks/>
              </p:cNvSpPr>
              <p:nvPr/>
            </p:nvSpPr>
            <p:spPr bwMode="auto">
              <a:xfrm>
                <a:off x="2948" y="1993"/>
                <a:ext cx="62"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1" name="Freeform 8"/>
              <p:cNvSpPr>
                <a:spLocks/>
              </p:cNvSpPr>
              <p:nvPr/>
            </p:nvSpPr>
            <p:spPr bwMode="auto">
              <a:xfrm>
                <a:off x="3020" y="1993"/>
                <a:ext cx="60"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2" name="Freeform 9"/>
              <p:cNvSpPr>
                <a:spLocks/>
              </p:cNvSpPr>
              <p:nvPr/>
            </p:nvSpPr>
            <p:spPr bwMode="auto">
              <a:xfrm>
                <a:off x="2657" y="2026"/>
                <a:ext cx="62"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3" name="Freeform 10"/>
              <p:cNvSpPr>
                <a:spLocks/>
              </p:cNvSpPr>
              <p:nvPr/>
            </p:nvSpPr>
            <p:spPr bwMode="auto">
              <a:xfrm>
                <a:off x="2729" y="2026"/>
                <a:ext cx="62"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4" name="Freeform 11"/>
              <p:cNvSpPr>
                <a:spLocks/>
              </p:cNvSpPr>
              <p:nvPr/>
            </p:nvSpPr>
            <p:spPr bwMode="auto">
              <a:xfrm>
                <a:off x="2799" y="2026"/>
                <a:ext cx="62"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5" name="Freeform 12"/>
              <p:cNvSpPr>
                <a:spLocks/>
              </p:cNvSpPr>
              <p:nvPr/>
            </p:nvSpPr>
            <p:spPr bwMode="auto">
              <a:xfrm>
                <a:off x="2871" y="2026"/>
                <a:ext cx="60"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6" name="Freeform 13"/>
              <p:cNvSpPr>
                <a:spLocks/>
              </p:cNvSpPr>
              <p:nvPr/>
            </p:nvSpPr>
            <p:spPr bwMode="auto">
              <a:xfrm>
                <a:off x="2941" y="2026"/>
                <a:ext cx="62"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7" name="Freeform 14"/>
              <p:cNvSpPr>
                <a:spLocks/>
              </p:cNvSpPr>
              <p:nvPr/>
            </p:nvSpPr>
            <p:spPr bwMode="auto">
              <a:xfrm>
                <a:off x="3014" y="2026"/>
                <a:ext cx="59" cy="27"/>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8" name="Freeform 15"/>
              <p:cNvSpPr>
                <a:spLocks/>
              </p:cNvSpPr>
              <p:nvPr/>
            </p:nvSpPr>
            <p:spPr bwMode="auto">
              <a:xfrm>
                <a:off x="2504" y="205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9" name="Freeform 16"/>
              <p:cNvSpPr>
                <a:spLocks/>
              </p:cNvSpPr>
              <p:nvPr/>
            </p:nvSpPr>
            <p:spPr bwMode="auto">
              <a:xfrm>
                <a:off x="2576" y="205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0" name="Freeform 17"/>
              <p:cNvSpPr>
                <a:spLocks/>
              </p:cNvSpPr>
              <p:nvPr/>
            </p:nvSpPr>
            <p:spPr bwMode="auto">
              <a:xfrm>
                <a:off x="2648" y="205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1" name="Freeform 18"/>
              <p:cNvSpPr>
                <a:spLocks/>
              </p:cNvSpPr>
              <p:nvPr/>
            </p:nvSpPr>
            <p:spPr bwMode="auto">
              <a:xfrm>
                <a:off x="2721" y="205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2" name="Freeform 19"/>
              <p:cNvSpPr>
                <a:spLocks/>
              </p:cNvSpPr>
              <p:nvPr/>
            </p:nvSpPr>
            <p:spPr bwMode="auto">
              <a:xfrm>
                <a:off x="2793" y="205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3" name="Freeform 20"/>
              <p:cNvSpPr>
                <a:spLocks/>
              </p:cNvSpPr>
              <p:nvPr/>
            </p:nvSpPr>
            <p:spPr bwMode="auto">
              <a:xfrm>
                <a:off x="2863" y="205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4" name="Freeform 21"/>
              <p:cNvSpPr>
                <a:spLocks/>
              </p:cNvSpPr>
              <p:nvPr/>
            </p:nvSpPr>
            <p:spPr bwMode="auto">
              <a:xfrm>
                <a:off x="2935" y="205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5" name="Freeform 22"/>
              <p:cNvSpPr>
                <a:spLocks/>
              </p:cNvSpPr>
              <p:nvPr/>
            </p:nvSpPr>
            <p:spPr bwMode="auto">
              <a:xfrm>
                <a:off x="3007" y="205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6" name="Freeform 23"/>
              <p:cNvSpPr>
                <a:spLocks/>
              </p:cNvSpPr>
              <p:nvPr/>
            </p:nvSpPr>
            <p:spPr bwMode="auto">
              <a:xfrm>
                <a:off x="3080" y="2059"/>
                <a:ext cx="59"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7" name="Freeform 24"/>
              <p:cNvSpPr>
                <a:spLocks/>
              </p:cNvSpPr>
              <p:nvPr/>
            </p:nvSpPr>
            <p:spPr bwMode="auto">
              <a:xfrm>
                <a:off x="3152" y="2059"/>
                <a:ext cx="60"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8" name="Freeform 25"/>
              <p:cNvSpPr>
                <a:spLocks/>
              </p:cNvSpPr>
              <p:nvPr/>
            </p:nvSpPr>
            <p:spPr bwMode="auto">
              <a:xfrm>
                <a:off x="2422" y="2094"/>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9" name="Freeform 26"/>
              <p:cNvSpPr>
                <a:spLocks/>
              </p:cNvSpPr>
              <p:nvPr/>
            </p:nvSpPr>
            <p:spPr bwMode="auto">
              <a:xfrm>
                <a:off x="2494" y="2094"/>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0" name="Freeform 27"/>
              <p:cNvSpPr>
                <a:spLocks/>
              </p:cNvSpPr>
              <p:nvPr/>
            </p:nvSpPr>
            <p:spPr bwMode="auto">
              <a:xfrm>
                <a:off x="2566" y="2094"/>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1" name="Freeform 28"/>
              <p:cNvSpPr>
                <a:spLocks/>
              </p:cNvSpPr>
              <p:nvPr/>
            </p:nvSpPr>
            <p:spPr bwMode="auto">
              <a:xfrm>
                <a:off x="2640" y="2094"/>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2" name="Freeform 29"/>
              <p:cNvSpPr>
                <a:spLocks/>
              </p:cNvSpPr>
              <p:nvPr/>
            </p:nvSpPr>
            <p:spPr bwMode="auto">
              <a:xfrm>
                <a:off x="2712" y="2094"/>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3" name="Freeform 30"/>
              <p:cNvSpPr>
                <a:spLocks/>
              </p:cNvSpPr>
              <p:nvPr/>
            </p:nvSpPr>
            <p:spPr bwMode="auto">
              <a:xfrm>
                <a:off x="2785" y="2094"/>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4" name="Freeform 31"/>
              <p:cNvSpPr>
                <a:spLocks/>
              </p:cNvSpPr>
              <p:nvPr/>
            </p:nvSpPr>
            <p:spPr bwMode="auto">
              <a:xfrm>
                <a:off x="2857" y="2094"/>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5" name="Freeform 32"/>
              <p:cNvSpPr>
                <a:spLocks/>
              </p:cNvSpPr>
              <p:nvPr/>
            </p:nvSpPr>
            <p:spPr bwMode="auto">
              <a:xfrm>
                <a:off x="2929" y="2094"/>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6" name="Freeform 33"/>
              <p:cNvSpPr>
                <a:spLocks/>
              </p:cNvSpPr>
              <p:nvPr/>
            </p:nvSpPr>
            <p:spPr bwMode="auto">
              <a:xfrm>
                <a:off x="3001" y="2094"/>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7" name="Freeform 34"/>
              <p:cNvSpPr>
                <a:spLocks/>
              </p:cNvSpPr>
              <p:nvPr/>
            </p:nvSpPr>
            <p:spPr bwMode="auto">
              <a:xfrm>
                <a:off x="3073" y="2094"/>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8" name="Freeform 35"/>
              <p:cNvSpPr>
                <a:spLocks/>
              </p:cNvSpPr>
              <p:nvPr/>
            </p:nvSpPr>
            <p:spPr bwMode="auto">
              <a:xfrm>
                <a:off x="2558" y="212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9" name="Freeform 36"/>
              <p:cNvSpPr>
                <a:spLocks/>
              </p:cNvSpPr>
              <p:nvPr/>
            </p:nvSpPr>
            <p:spPr bwMode="auto">
              <a:xfrm>
                <a:off x="2630" y="212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0" name="Freeform 37"/>
              <p:cNvSpPr>
                <a:spLocks/>
              </p:cNvSpPr>
              <p:nvPr/>
            </p:nvSpPr>
            <p:spPr bwMode="auto">
              <a:xfrm>
                <a:off x="2702" y="212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1" name="Freeform 38"/>
              <p:cNvSpPr>
                <a:spLocks/>
              </p:cNvSpPr>
              <p:nvPr/>
            </p:nvSpPr>
            <p:spPr bwMode="auto">
              <a:xfrm>
                <a:off x="2776" y="212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2" name="Freeform 39"/>
              <p:cNvSpPr>
                <a:spLocks/>
              </p:cNvSpPr>
              <p:nvPr/>
            </p:nvSpPr>
            <p:spPr bwMode="auto">
              <a:xfrm>
                <a:off x="2849" y="212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3" name="Freeform 40"/>
              <p:cNvSpPr>
                <a:spLocks/>
              </p:cNvSpPr>
              <p:nvPr/>
            </p:nvSpPr>
            <p:spPr bwMode="auto">
              <a:xfrm>
                <a:off x="2923" y="212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4" name="Freeform 41"/>
              <p:cNvSpPr>
                <a:spLocks/>
              </p:cNvSpPr>
              <p:nvPr/>
            </p:nvSpPr>
            <p:spPr bwMode="auto">
              <a:xfrm>
                <a:off x="2995" y="212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5" name="Freeform 42"/>
              <p:cNvSpPr>
                <a:spLocks/>
              </p:cNvSpPr>
              <p:nvPr/>
            </p:nvSpPr>
            <p:spPr bwMode="auto">
              <a:xfrm>
                <a:off x="3069" y="212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6" name="Freeform 43"/>
              <p:cNvSpPr>
                <a:spLocks/>
              </p:cNvSpPr>
              <p:nvPr/>
            </p:nvSpPr>
            <p:spPr bwMode="auto">
              <a:xfrm>
                <a:off x="2620"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7" name="Freeform 44"/>
              <p:cNvSpPr>
                <a:spLocks/>
              </p:cNvSpPr>
              <p:nvPr/>
            </p:nvSpPr>
            <p:spPr bwMode="auto">
              <a:xfrm>
                <a:off x="2694" y="2165"/>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8" name="Freeform 45"/>
              <p:cNvSpPr>
                <a:spLocks/>
              </p:cNvSpPr>
              <p:nvPr/>
            </p:nvSpPr>
            <p:spPr bwMode="auto">
              <a:xfrm>
                <a:off x="2768" y="2165"/>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9" name="Freeform 46"/>
              <p:cNvSpPr>
                <a:spLocks/>
              </p:cNvSpPr>
              <p:nvPr/>
            </p:nvSpPr>
            <p:spPr bwMode="auto">
              <a:xfrm>
                <a:off x="2842" y="2165"/>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0" name="Freeform 47"/>
              <p:cNvSpPr>
                <a:spLocks/>
              </p:cNvSpPr>
              <p:nvPr/>
            </p:nvSpPr>
            <p:spPr bwMode="auto">
              <a:xfrm>
                <a:off x="2915" y="2165"/>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1" name="Freeform 48"/>
              <p:cNvSpPr>
                <a:spLocks/>
              </p:cNvSpPr>
              <p:nvPr/>
            </p:nvSpPr>
            <p:spPr bwMode="auto">
              <a:xfrm>
                <a:off x="2989" y="2165"/>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2" name="Freeform 49"/>
              <p:cNvSpPr>
                <a:spLocks/>
              </p:cNvSpPr>
              <p:nvPr/>
            </p:nvSpPr>
            <p:spPr bwMode="auto">
              <a:xfrm>
                <a:off x="2611"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3" name="Freeform 50"/>
              <p:cNvSpPr>
                <a:spLocks/>
              </p:cNvSpPr>
              <p:nvPr/>
            </p:nvSpPr>
            <p:spPr bwMode="auto">
              <a:xfrm>
                <a:off x="2686"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4" name="Freeform 51"/>
              <p:cNvSpPr>
                <a:spLocks/>
              </p:cNvSpPr>
              <p:nvPr/>
            </p:nvSpPr>
            <p:spPr bwMode="auto">
              <a:xfrm>
                <a:off x="2760"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5" name="Freeform 52"/>
              <p:cNvSpPr>
                <a:spLocks/>
              </p:cNvSpPr>
              <p:nvPr/>
            </p:nvSpPr>
            <p:spPr bwMode="auto">
              <a:xfrm>
                <a:off x="2675" y="2239"/>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6" name="Freeform 53"/>
              <p:cNvSpPr>
                <a:spLocks/>
              </p:cNvSpPr>
              <p:nvPr/>
            </p:nvSpPr>
            <p:spPr bwMode="auto">
              <a:xfrm>
                <a:off x="3131"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7" name="Freeform 54"/>
              <p:cNvSpPr>
                <a:spLocks/>
              </p:cNvSpPr>
              <p:nvPr/>
            </p:nvSpPr>
            <p:spPr bwMode="auto">
              <a:xfrm>
                <a:off x="3208" y="2202"/>
                <a:ext cx="61"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8" name="Freeform 55"/>
              <p:cNvSpPr>
                <a:spLocks/>
              </p:cNvSpPr>
              <p:nvPr/>
            </p:nvSpPr>
            <p:spPr bwMode="auto">
              <a:xfrm>
                <a:off x="4099" y="2202"/>
                <a:ext cx="6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9" name="Freeform 56"/>
              <p:cNvSpPr>
                <a:spLocks/>
              </p:cNvSpPr>
              <p:nvPr/>
            </p:nvSpPr>
            <p:spPr bwMode="auto">
              <a:xfrm>
                <a:off x="4103" y="2239"/>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0" name="Freeform 57"/>
              <p:cNvSpPr>
                <a:spLocks/>
              </p:cNvSpPr>
              <p:nvPr/>
            </p:nvSpPr>
            <p:spPr bwMode="auto">
              <a:xfrm>
                <a:off x="4107" y="227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1" name="Freeform 58"/>
              <p:cNvSpPr>
                <a:spLocks/>
              </p:cNvSpPr>
              <p:nvPr/>
            </p:nvSpPr>
            <p:spPr bwMode="auto">
              <a:xfrm>
                <a:off x="4117" y="2357"/>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2" name="Freeform 59"/>
              <p:cNvSpPr>
                <a:spLocks/>
              </p:cNvSpPr>
              <p:nvPr/>
            </p:nvSpPr>
            <p:spPr bwMode="auto">
              <a:xfrm>
                <a:off x="3880" y="227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3" name="Freeform 60"/>
              <p:cNvSpPr>
                <a:spLocks/>
              </p:cNvSpPr>
              <p:nvPr/>
            </p:nvSpPr>
            <p:spPr bwMode="auto">
              <a:xfrm>
                <a:off x="3956" y="227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4" name="Freeform 61"/>
              <p:cNvSpPr>
                <a:spLocks/>
              </p:cNvSpPr>
              <p:nvPr/>
            </p:nvSpPr>
            <p:spPr bwMode="auto">
              <a:xfrm>
                <a:off x="4033" y="2276"/>
                <a:ext cx="6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5" name="Freeform 62"/>
              <p:cNvSpPr>
                <a:spLocks/>
              </p:cNvSpPr>
              <p:nvPr/>
            </p:nvSpPr>
            <p:spPr bwMode="auto">
              <a:xfrm>
                <a:off x="3959" y="231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6" name="Freeform 63"/>
              <p:cNvSpPr>
                <a:spLocks/>
              </p:cNvSpPr>
              <p:nvPr/>
            </p:nvSpPr>
            <p:spPr bwMode="auto">
              <a:xfrm>
                <a:off x="4035" y="231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7" name="Freeform 64"/>
              <p:cNvSpPr>
                <a:spLocks/>
              </p:cNvSpPr>
              <p:nvPr/>
            </p:nvSpPr>
            <p:spPr bwMode="auto">
              <a:xfrm>
                <a:off x="3963" y="2357"/>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8" name="Freeform 65"/>
              <p:cNvSpPr>
                <a:spLocks/>
              </p:cNvSpPr>
              <p:nvPr/>
            </p:nvSpPr>
            <p:spPr bwMode="auto">
              <a:xfrm>
                <a:off x="4039" y="2357"/>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9" name="Freeform 66"/>
              <p:cNvSpPr>
                <a:spLocks/>
              </p:cNvSpPr>
              <p:nvPr/>
            </p:nvSpPr>
            <p:spPr bwMode="auto">
              <a:xfrm>
                <a:off x="3965" y="2398"/>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0" name="Freeform 67"/>
              <p:cNvSpPr>
                <a:spLocks/>
              </p:cNvSpPr>
              <p:nvPr/>
            </p:nvSpPr>
            <p:spPr bwMode="auto">
              <a:xfrm>
                <a:off x="4043" y="2398"/>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1" name="Freeform 68"/>
              <p:cNvSpPr>
                <a:spLocks/>
              </p:cNvSpPr>
              <p:nvPr/>
            </p:nvSpPr>
            <p:spPr bwMode="auto">
              <a:xfrm>
                <a:off x="3721" y="2165"/>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2" name="Freeform 69"/>
              <p:cNvSpPr>
                <a:spLocks/>
              </p:cNvSpPr>
              <p:nvPr/>
            </p:nvSpPr>
            <p:spPr bwMode="auto">
              <a:xfrm>
                <a:off x="3796" y="2165"/>
                <a:ext cx="59"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3" name="Freeform 70"/>
              <p:cNvSpPr>
                <a:spLocks/>
              </p:cNvSpPr>
              <p:nvPr/>
            </p:nvSpPr>
            <p:spPr bwMode="auto">
              <a:xfrm>
                <a:off x="3870" y="2165"/>
                <a:ext cx="60"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4" name="Freeform 71"/>
              <p:cNvSpPr>
                <a:spLocks/>
              </p:cNvSpPr>
              <p:nvPr/>
            </p:nvSpPr>
            <p:spPr bwMode="auto">
              <a:xfrm>
                <a:off x="3942" y="2165"/>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5" name="Freeform 72"/>
              <p:cNvSpPr>
                <a:spLocks/>
              </p:cNvSpPr>
              <p:nvPr/>
            </p:nvSpPr>
            <p:spPr bwMode="auto">
              <a:xfrm>
                <a:off x="4016" y="2165"/>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6" name="Freeform 73"/>
              <p:cNvSpPr>
                <a:spLocks/>
              </p:cNvSpPr>
              <p:nvPr/>
            </p:nvSpPr>
            <p:spPr bwMode="auto">
              <a:xfrm>
                <a:off x="3649" y="2202"/>
                <a:ext cx="60" cy="31"/>
              </a:xfrm>
              <a:prstGeom prst="rect">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7" name="Freeform 74"/>
              <p:cNvSpPr>
                <a:spLocks/>
              </p:cNvSpPr>
              <p:nvPr/>
            </p:nvSpPr>
            <p:spPr bwMode="auto">
              <a:xfrm>
                <a:off x="3723" y="2202"/>
                <a:ext cx="6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8" name="Freeform 75"/>
              <p:cNvSpPr>
                <a:spLocks/>
              </p:cNvSpPr>
              <p:nvPr/>
            </p:nvSpPr>
            <p:spPr bwMode="auto">
              <a:xfrm>
                <a:off x="3798" y="2202"/>
                <a:ext cx="59"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9" name="Freeform 76"/>
              <p:cNvSpPr>
                <a:spLocks/>
              </p:cNvSpPr>
              <p:nvPr/>
            </p:nvSpPr>
            <p:spPr bwMode="auto">
              <a:xfrm>
                <a:off x="3872" y="2202"/>
                <a:ext cx="6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0" name="Freeform 77"/>
              <p:cNvSpPr>
                <a:spLocks/>
              </p:cNvSpPr>
              <p:nvPr/>
            </p:nvSpPr>
            <p:spPr bwMode="auto">
              <a:xfrm>
                <a:off x="3946" y="2202"/>
                <a:ext cx="6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1" name="Freeform 78"/>
              <p:cNvSpPr>
                <a:spLocks/>
              </p:cNvSpPr>
              <p:nvPr/>
            </p:nvSpPr>
            <p:spPr bwMode="auto">
              <a:xfrm>
                <a:off x="4018"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2" name="Oval 79"/>
              <p:cNvSpPr>
                <a:spLocks noChangeArrowheads="1"/>
              </p:cNvSpPr>
              <p:nvPr/>
            </p:nvSpPr>
            <p:spPr bwMode="auto">
              <a:xfrm>
                <a:off x="3573" y="2239"/>
                <a:ext cx="6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3" name="Freeform 80"/>
              <p:cNvSpPr>
                <a:spLocks/>
              </p:cNvSpPr>
              <p:nvPr/>
            </p:nvSpPr>
            <p:spPr bwMode="auto">
              <a:xfrm>
                <a:off x="3649" y="2239"/>
                <a:ext cx="6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4" name="Oval 81"/>
              <p:cNvSpPr>
                <a:spLocks noChangeArrowheads="1"/>
              </p:cNvSpPr>
              <p:nvPr/>
            </p:nvSpPr>
            <p:spPr bwMode="auto">
              <a:xfrm>
                <a:off x="3723" y="2239"/>
                <a:ext cx="6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5" name="Freeform 82"/>
              <p:cNvSpPr>
                <a:spLocks/>
              </p:cNvSpPr>
              <p:nvPr/>
            </p:nvSpPr>
            <p:spPr bwMode="auto">
              <a:xfrm>
                <a:off x="3878" y="2239"/>
                <a:ext cx="6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6" name="Freeform 83"/>
              <p:cNvSpPr>
                <a:spLocks/>
              </p:cNvSpPr>
              <p:nvPr/>
            </p:nvSpPr>
            <p:spPr bwMode="auto">
              <a:xfrm>
                <a:off x="3948" y="2239"/>
                <a:ext cx="6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7" name="Freeform 84"/>
              <p:cNvSpPr>
                <a:spLocks/>
              </p:cNvSpPr>
              <p:nvPr/>
            </p:nvSpPr>
            <p:spPr bwMode="auto">
              <a:xfrm>
                <a:off x="4023" y="2239"/>
                <a:ext cx="63"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8" name="Oval 85"/>
              <p:cNvSpPr>
                <a:spLocks noChangeArrowheads="1"/>
              </p:cNvSpPr>
              <p:nvPr/>
            </p:nvSpPr>
            <p:spPr bwMode="auto">
              <a:xfrm>
                <a:off x="3573" y="2276"/>
                <a:ext cx="6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9" name="Oval 86"/>
              <p:cNvSpPr>
                <a:spLocks noChangeArrowheads="1"/>
              </p:cNvSpPr>
              <p:nvPr/>
            </p:nvSpPr>
            <p:spPr bwMode="auto">
              <a:xfrm>
                <a:off x="3649" y="2276"/>
                <a:ext cx="6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0" name="Freeform 87"/>
              <p:cNvSpPr>
                <a:spLocks/>
              </p:cNvSpPr>
              <p:nvPr/>
            </p:nvSpPr>
            <p:spPr bwMode="auto">
              <a:xfrm>
                <a:off x="3723" y="227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1" name="Freeform 88"/>
              <p:cNvSpPr>
                <a:spLocks/>
              </p:cNvSpPr>
              <p:nvPr/>
            </p:nvSpPr>
            <p:spPr bwMode="auto">
              <a:xfrm>
                <a:off x="3577" y="231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2" name="Freeform 89"/>
              <p:cNvSpPr>
                <a:spLocks/>
              </p:cNvSpPr>
              <p:nvPr/>
            </p:nvSpPr>
            <p:spPr bwMode="auto">
              <a:xfrm>
                <a:off x="3653" y="231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3" name="Freeform 90"/>
              <p:cNvSpPr>
                <a:spLocks/>
              </p:cNvSpPr>
              <p:nvPr/>
            </p:nvSpPr>
            <p:spPr bwMode="auto">
              <a:xfrm>
                <a:off x="3730" y="231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4" name="Freeform 91"/>
              <p:cNvSpPr>
                <a:spLocks/>
              </p:cNvSpPr>
              <p:nvPr/>
            </p:nvSpPr>
            <p:spPr bwMode="auto">
              <a:xfrm>
                <a:off x="3806" y="231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5" name="Freeform 92"/>
              <p:cNvSpPr>
                <a:spLocks/>
              </p:cNvSpPr>
              <p:nvPr/>
            </p:nvSpPr>
            <p:spPr bwMode="auto">
              <a:xfrm>
                <a:off x="3882" y="231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6" name="Freeform 93"/>
              <p:cNvSpPr>
                <a:spLocks/>
              </p:cNvSpPr>
              <p:nvPr/>
            </p:nvSpPr>
            <p:spPr bwMode="auto">
              <a:xfrm>
                <a:off x="3426" y="2276"/>
                <a:ext cx="6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7" name="Freeform 94"/>
              <p:cNvSpPr>
                <a:spLocks/>
              </p:cNvSpPr>
              <p:nvPr/>
            </p:nvSpPr>
            <p:spPr bwMode="auto">
              <a:xfrm>
                <a:off x="3348" y="2316"/>
                <a:ext cx="6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8" name="Freeform 95"/>
              <p:cNvSpPr>
                <a:spLocks/>
              </p:cNvSpPr>
              <p:nvPr/>
            </p:nvSpPr>
            <p:spPr bwMode="auto">
              <a:xfrm>
                <a:off x="3424" y="231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9" name="Freeform 96"/>
              <p:cNvSpPr>
                <a:spLocks/>
              </p:cNvSpPr>
              <p:nvPr/>
            </p:nvSpPr>
            <p:spPr bwMode="auto">
              <a:xfrm>
                <a:off x="3344" y="2357"/>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0" name="Freeform 97"/>
              <p:cNvSpPr>
                <a:spLocks/>
              </p:cNvSpPr>
              <p:nvPr/>
            </p:nvSpPr>
            <p:spPr bwMode="auto">
              <a:xfrm>
                <a:off x="3498" y="2357"/>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1" name="Oval 98"/>
              <p:cNvSpPr>
                <a:spLocks noChangeArrowheads="1"/>
              </p:cNvSpPr>
              <p:nvPr/>
            </p:nvSpPr>
            <p:spPr bwMode="auto">
              <a:xfrm>
                <a:off x="3577" y="2357"/>
                <a:ext cx="6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2" name="Oval 99"/>
              <p:cNvSpPr>
                <a:spLocks noChangeArrowheads="1"/>
              </p:cNvSpPr>
              <p:nvPr/>
            </p:nvSpPr>
            <p:spPr bwMode="auto">
              <a:xfrm>
                <a:off x="3653" y="2357"/>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3" name="Freeform 100"/>
              <p:cNvSpPr>
                <a:spLocks/>
              </p:cNvSpPr>
              <p:nvPr/>
            </p:nvSpPr>
            <p:spPr bwMode="auto">
              <a:xfrm>
                <a:off x="3732" y="2357"/>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4" name="Freeform 101"/>
              <p:cNvSpPr>
                <a:spLocks/>
              </p:cNvSpPr>
              <p:nvPr/>
            </p:nvSpPr>
            <p:spPr bwMode="auto">
              <a:xfrm>
                <a:off x="3808" y="2357"/>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5" name="Freeform 102"/>
              <p:cNvSpPr>
                <a:spLocks/>
              </p:cNvSpPr>
              <p:nvPr/>
            </p:nvSpPr>
            <p:spPr bwMode="auto">
              <a:xfrm>
                <a:off x="3884" y="2357"/>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6" name="Freeform 103"/>
              <p:cNvSpPr>
                <a:spLocks/>
              </p:cNvSpPr>
              <p:nvPr/>
            </p:nvSpPr>
            <p:spPr bwMode="auto">
              <a:xfrm>
                <a:off x="3420" y="2398"/>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7" name="Freeform 104"/>
              <p:cNvSpPr>
                <a:spLocks/>
              </p:cNvSpPr>
              <p:nvPr/>
            </p:nvSpPr>
            <p:spPr bwMode="auto">
              <a:xfrm>
                <a:off x="3498" y="2398"/>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8" name="Freeform 105"/>
              <p:cNvSpPr>
                <a:spLocks/>
              </p:cNvSpPr>
              <p:nvPr/>
            </p:nvSpPr>
            <p:spPr bwMode="auto">
              <a:xfrm>
                <a:off x="3575" y="2398"/>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9" name="Oval 106"/>
              <p:cNvSpPr>
                <a:spLocks noChangeArrowheads="1"/>
              </p:cNvSpPr>
              <p:nvPr/>
            </p:nvSpPr>
            <p:spPr bwMode="auto">
              <a:xfrm>
                <a:off x="3653" y="2398"/>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0" name="Freeform 107"/>
              <p:cNvSpPr>
                <a:spLocks/>
              </p:cNvSpPr>
              <p:nvPr/>
            </p:nvSpPr>
            <p:spPr bwMode="auto">
              <a:xfrm>
                <a:off x="3732" y="2398"/>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1" name="Freeform 108"/>
              <p:cNvSpPr>
                <a:spLocks/>
              </p:cNvSpPr>
              <p:nvPr/>
            </p:nvSpPr>
            <p:spPr bwMode="auto">
              <a:xfrm>
                <a:off x="3810" y="2398"/>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2" name="Freeform 109"/>
              <p:cNvSpPr>
                <a:spLocks/>
              </p:cNvSpPr>
              <p:nvPr/>
            </p:nvSpPr>
            <p:spPr bwMode="auto">
              <a:xfrm>
                <a:off x="3888" y="2398"/>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3" name="Freeform 110"/>
              <p:cNvSpPr>
                <a:spLocks/>
              </p:cNvSpPr>
              <p:nvPr/>
            </p:nvSpPr>
            <p:spPr bwMode="auto">
              <a:xfrm>
                <a:off x="3338" y="2442"/>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4" name="Freeform 111"/>
              <p:cNvSpPr>
                <a:spLocks/>
              </p:cNvSpPr>
              <p:nvPr/>
            </p:nvSpPr>
            <p:spPr bwMode="auto">
              <a:xfrm>
                <a:off x="3418" y="2442"/>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5" name="Freeform 112"/>
              <p:cNvSpPr>
                <a:spLocks/>
              </p:cNvSpPr>
              <p:nvPr/>
            </p:nvSpPr>
            <p:spPr bwMode="auto">
              <a:xfrm>
                <a:off x="3496" y="2442"/>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6" name="Oval 113"/>
              <p:cNvSpPr>
                <a:spLocks noChangeArrowheads="1"/>
              </p:cNvSpPr>
              <p:nvPr/>
            </p:nvSpPr>
            <p:spPr bwMode="auto">
              <a:xfrm>
                <a:off x="3575" y="2442"/>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7" name="Freeform 114"/>
              <p:cNvSpPr>
                <a:spLocks/>
              </p:cNvSpPr>
              <p:nvPr/>
            </p:nvSpPr>
            <p:spPr bwMode="auto">
              <a:xfrm>
                <a:off x="3653" y="2442"/>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8" name="Freeform 115"/>
              <p:cNvSpPr>
                <a:spLocks/>
              </p:cNvSpPr>
              <p:nvPr/>
            </p:nvSpPr>
            <p:spPr bwMode="auto">
              <a:xfrm>
                <a:off x="3734" y="2442"/>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9" name="Freeform 116"/>
              <p:cNvSpPr>
                <a:spLocks/>
              </p:cNvSpPr>
              <p:nvPr/>
            </p:nvSpPr>
            <p:spPr bwMode="auto">
              <a:xfrm>
                <a:off x="3812" y="2442"/>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0" name="Freeform 117"/>
              <p:cNvSpPr>
                <a:spLocks/>
              </p:cNvSpPr>
              <p:nvPr/>
            </p:nvSpPr>
            <p:spPr bwMode="auto">
              <a:xfrm>
                <a:off x="3890" y="2442"/>
                <a:ext cx="6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1" name="Freeform 118"/>
              <p:cNvSpPr>
                <a:spLocks/>
              </p:cNvSpPr>
              <p:nvPr/>
            </p:nvSpPr>
            <p:spPr bwMode="auto">
              <a:xfrm>
                <a:off x="3335" y="2485"/>
                <a:ext cx="67"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2" name="Freeform 119"/>
              <p:cNvSpPr>
                <a:spLocks/>
              </p:cNvSpPr>
              <p:nvPr/>
            </p:nvSpPr>
            <p:spPr bwMode="auto">
              <a:xfrm>
                <a:off x="3414" y="2485"/>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3" name="Freeform 120"/>
              <p:cNvSpPr>
                <a:spLocks/>
              </p:cNvSpPr>
              <p:nvPr/>
            </p:nvSpPr>
            <p:spPr bwMode="auto">
              <a:xfrm>
                <a:off x="3812" y="2485"/>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4" name="Freeform 121"/>
              <p:cNvSpPr>
                <a:spLocks/>
              </p:cNvSpPr>
              <p:nvPr/>
            </p:nvSpPr>
            <p:spPr bwMode="auto">
              <a:xfrm>
                <a:off x="3893" y="2485"/>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5" name="Freeform 122"/>
              <p:cNvSpPr>
                <a:spLocks/>
              </p:cNvSpPr>
              <p:nvPr/>
            </p:nvSpPr>
            <p:spPr bwMode="auto">
              <a:xfrm>
                <a:off x="3971" y="2485"/>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6" name="Freeform 123"/>
              <p:cNvSpPr>
                <a:spLocks/>
              </p:cNvSpPr>
              <p:nvPr/>
            </p:nvSpPr>
            <p:spPr bwMode="auto">
              <a:xfrm>
                <a:off x="4051" y="2485"/>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7" name="Freeform 124"/>
              <p:cNvSpPr>
                <a:spLocks/>
              </p:cNvSpPr>
              <p:nvPr/>
            </p:nvSpPr>
            <p:spPr bwMode="auto">
              <a:xfrm>
                <a:off x="5638" y="2669"/>
                <a:ext cx="78"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8" name="Freeform 125"/>
              <p:cNvSpPr>
                <a:spLocks/>
              </p:cNvSpPr>
              <p:nvPr/>
            </p:nvSpPr>
            <p:spPr bwMode="auto">
              <a:xfrm>
                <a:off x="5681" y="2770"/>
                <a:ext cx="79"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9" name="Freeform 126"/>
              <p:cNvSpPr>
                <a:spLocks/>
              </p:cNvSpPr>
              <p:nvPr/>
            </p:nvSpPr>
            <p:spPr bwMode="auto">
              <a:xfrm>
                <a:off x="5401" y="2129"/>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0" name="Freeform 127"/>
              <p:cNvSpPr>
                <a:spLocks/>
              </p:cNvSpPr>
              <p:nvPr/>
            </p:nvSpPr>
            <p:spPr bwMode="auto">
              <a:xfrm>
                <a:off x="5475"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1" name="Freeform 128"/>
              <p:cNvSpPr>
                <a:spLocks/>
              </p:cNvSpPr>
              <p:nvPr/>
            </p:nvSpPr>
            <p:spPr bwMode="auto">
              <a:xfrm>
                <a:off x="5692" y="2129"/>
                <a:ext cx="70"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2" name="Freeform 129"/>
              <p:cNvSpPr>
                <a:spLocks/>
              </p:cNvSpPr>
              <p:nvPr/>
            </p:nvSpPr>
            <p:spPr bwMode="auto">
              <a:xfrm>
                <a:off x="5766" y="2129"/>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3" name="Freeform 130"/>
              <p:cNvSpPr>
                <a:spLocks/>
              </p:cNvSpPr>
              <p:nvPr/>
            </p:nvSpPr>
            <p:spPr bwMode="auto">
              <a:xfrm>
                <a:off x="4060" y="2574"/>
                <a:ext cx="68"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4" name="Freeform 131"/>
              <p:cNvSpPr>
                <a:spLocks/>
              </p:cNvSpPr>
              <p:nvPr/>
            </p:nvSpPr>
            <p:spPr bwMode="auto">
              <a:xfrm>
                <a:off x="4111" y="231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5" name="Freeform 132"/>
              <p:cNvSpPr>
                <a:spLocks/>
              </p:cNvSpPr>
              <p:nvPr/>
            </p:nvSpPr>
            <p:spPr bwMode="auto">
              <a:xfrm>
                <a:off x="4198" y="2398"/>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6" name="Freeform 133"/>
              <p:cNvSpPr>
                <a:spLocks/>
              </p:cNvSpPr>
              <p:nvPr/>
            </p:nvSpPr>
            <p:spPr bwMode="auto">
              <a:xfrm>
                <a:off x="4122" y="2398"/>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7" name="Freeform 134"/>
              <p:cNvSpPr>
                <a:spLocks/>
              </p:cNvSpPr>
              <p:nvPr/>
            </p:nvSpPr>
            <p:spPr bwMode="auto">
              <a:xfrm>
                <a:off x="4204" y="2442"/>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8" name="Freeform 135"/>
              <p:cNvSpPr>
                <a:spLocks/>
              </p:cNvSpPr>
              <p:nvPr/>
            </p:nvSpPr>
            <p:spPr bwMode="auto">
              <a:xfrm>
                <a:off x="4130" y="2485"/>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9" name="Freeform 136"/>
              <p:cNvSpPr>
                <a:spLocks/>
              </p:cNvSpPr>
              <p:nvPr/>
            </p:nvSpPr>
            <p:spPr bwMode="auto">
              <a:xfrm>
                <a:off x="4210" y="2485"/>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0" name="Freeform 137"/>
              <p:cNvSpPr>
                <a:spLocks/>
              </p:cNvSpPr>
              <p:nvPr/>
            </p:nvSpPr>
            <p:spPr bwMode="auto">
              <a:xfrm>
                <a:off x="4289" y="2485"/>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1" name="Freeform 138"/>
              <p:cNvSpPr>
                <a:spLocks/>
              </p:cNvSpPr>
              <p:nvPr/>
            </p:nvSpPr>
            <p:spPr bwMode="auto">
              <a:xfrm>
                <a:off x="4136" y="2528"/>
                <a:ext cx="68"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2" name="Freeform 139"/>
              <p:cNvSpPr>
                <a:spLocks/>
              </p:cNvSpPr>
              <p:nvPr/>
            </p:nvSpPr>
            <p:spPr bwMode="auto">
              <a:xfrm>
                <a:off x="4216" y="2528"/>
                <a:ext cx="69"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3" name="Freeform 140"/>
              <p:cNvSpPr>
                <a:spLocks/>
              </p:cNvSpPr>
              <p:nvPr/>
            </p:nvSpPr>
            <p:spPr bwMode="auto">
              <a:xfrm>
                <a:off x="4295" y="2528"/>
                <a:ext cx="70"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4" name="Freeform 141"/>
              <p:cNvSpPr>
                <a:spLocks/>
              </p:cNvSpPr>
              <p:nvPr/>
            </p:nvSpPr>
            <p:spPr bwMode="auto">
              <a:xfrm>
                <a:off x="4375" y="2528"/>
                <a:ext cx="70"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5" name="Freeform 142"/>
              <p:cNvSpPr>
                <a:spLocks/>
              </p:cNvSpPr>
              <p:nvPr/>
            </p:nvSpPr>
            <p:spPr bwMode="auto">
              <a:xfrm>
                <a:off x="4140" y="2574"/>
                <a:ext cx="68"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6" name="Freeform 143"/>
              <p:cNvSpPr>
                <a:spLocks/>
              </p:cNvSpPr>
              <p:nvPr/>
            </p:nvSpPr>
            <p:spPr bwMode="auto">
              <a:xfrm>
                <a:off x="4221" y="2574"/>
                <a:ext cx="70"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7" name="Freeform 144"/>
              <p:cNvSpPr>
                <a:spLocks/>
              </p:cNvSpPr>
              <p:nvPr/>
            </p:nvSpPr>
            <p:spPr bwMode="auto">
              <a:xfrm>
                <a:off x="4303" y="2574"/>
                <a:ext cx="68"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8" name="Freeform 145"/>
              <p:cNvSpPr>
                <a:spLocks/>
              </p:cNvSpPr>
              <p:nvPr/>
            </p:nvSpPr>
            <p:spPr bwMode="auto">
              <a:xfrm>
                <a:off x="4384" y="2574"/>
                <a:ext cx="70"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9" name="Freeform 146"/>
              <p:cNvSpPr>
                <a:spLocks/>
              </p:cNvSpPr>
              <p:nvPr/>
            </p:nvSpPr>
            <p:spPr bwMode="auto">
              <a:xfrm>
                <a:off x="4146" y="2621"/>
                <a:ext cx="68"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0" name="Freeform 147"/>
              <p:cNvSpPr>
                <a:spLocks/>
              </p:cNvSpPr>
              <p:nvPr/>
            </p:nvSpPr>
            <p:spPr bwMode="auto">
              <a:xfrm>
                <a:off x="4227" y="2621"/>
                <a:ext cx="70"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1" name="Freeform 148"/>
              <p:cNvSpPr>
                <a:spLocks/>
              </p:cNvSpPr>
              <p:nvPr/>
            </p:nvSpPr>
            <p:spPr bwMode="auto">
              <a:xfrm>
                <a:off x="4309" y="2621"/>
                <a:ext cx="70"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2" name="Freeform 149"/>
              <p:cNvSpPr>
                <a:spLocks/>
              </p:cNvSpPr>
              <p:nvPr/>
            </p:nvSpPr>
            <p:spPr bwMode="auto">
              <a:xfrm>
                <a:off x="4150" y="2669"/>
                <a:ext cx="71"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3" name="Freeform 150"/>
              <p:cNvSpPr>
                <a:spLocks/>
              </p:cNvSpPr>
              <p:nvPr/>
            </p:nvSpPr>
            <p:spPr bwMode="auto">
              <a:xfrm>
                <a:off x="4233" y="2669"/>
                <a:ext cx="70"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4" name="Freeform 151"/>
              <p:cNvSpPr>
                <a:spLocks/>
              </p:cNvSpPr>
              <p:nvPr/>
            </p:nvSpPr>
            <p:spPr bwMode="auto">
              <a:xfrm>
                <a:off x="4315" y="2669"/>
                <a:ext cx="73"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5" name="Freeform 152"/>
              <p:cNvSpPr>
                <a:spLocks/>
              </p:cNvSpPr>
              <p:nvPr/>
            </p:nvSpPr>
            <p:spPr bwMode="auto">
              <a:xfrm>
                <a:off x="4398" y="2669"/>
                <a:ext cx="72"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6" name="Freeform 153"/>
              <p:cNvSpPr>
                <a:spLocks/>
              </p:cNvSpPr>
              <p:nvPr/>
            </p:nvSpPr>
            <p:spPr bwMode="auto">
              <a:xfrm>
                <a:off x="4481" y="2669"/>
                <a:ext cx="72"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7" name="Freeform 154"/>
              <p:cNvSpPr>
                <a:spLocks/>
              </p:cNvSpPr>
              <p:nvPr/>
            </p:nvSpPr>
            <p:spPr bwMode="auto">
              <a:xfrm>
                <a:off x="4239" y="2719"/>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8" name="Freeform 155"/>
              <p:cNvSpPr>
                <a:spLocks/>
              </p:cNvSpPr>
              <p:nvPr/>
            </p:nvSpPr>
            <p:spPr bwMode="auto">
              <a:xfrm>
                <a:off x="4324" y="2719"/>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9" name="Freeform 156"/>
              <p:cNvSpPr>
                <a:spLocks/>
              </p:cNvSpPr>
              <p:nvPr/>
            </p:nvSpPr>
            <p:spPr bwMode="auto">
              <a:xfrm>
                <a:off x="4406" y="2719"/>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0" name="Freeform 157"/>
              <p:cNvSpPr>
                <a:spLocks/>
              </p:cNvSpPr>
              <p:nvPr/>
            </p:nvSpPr>
            <p:spPr bwMode="auto">
              <a:xfrm>
                <a:off x="4491" y="2719"/>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1" name="Freeform 158"/>
              <p:cNvSpPr>
                <a:spLocks/>
              </p:cNvSpPr>
              <p:nvPr/>
            </p:nvSpPr>
            <p:spPr bwMode="auto">
              <a:xfrm>
                <a:off x="4740" y="2719"/>
                <a:ext cx="75"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2" name="Freeform 159"/>
              <p:cNvSpPr>
                <a:spLocks/>
              </p:cNvSpPr>
              <p:nvPr/>
            </p:nvSpPr>
            <p:spPr bwMode="auto">
              <a:xfrm>
                <a:off x="4245" y="2770"/>
                <a:ext cx="73"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3" name="Freeform 160"/>
              <p:cNvSpPr>
                <a:spLocks/>
              </p:cNvSpPr>
              <p:nvPr/>
            </p:nvSpPr>
            <p:spPr bwMode="auto">
              <a:xfrm>
                <a:off x="4330" y="2770"/>
                <a:ext cx="72"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4" name="Freeform 161"/>
              <p:cNvSpPr>
                <a:spLocks/>
              </p:cNvSpPr>
              <p:nvPr/>
            </p:nvSpPr>
            <p:spPr bwMode="auto">
              <a:xfrm>
                <a:off x="4730" y="2669"/>
                <a:ext cx="72"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5" name="Freeform 162"/>
              <p:cNvSpPr>
                <a:spLocks/>
              </p:cNvSpPr>
              <p:nvPr/>
            </p:nvSpPr>
            <p:spPr bwMode="auto">
              <a:xfrm>
                <a:off x="4813" y="2669"/>
                <a:ext cx="72"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6" name="Freeform 163"/>
              <p:cNvSpPr>
                <a:spLocks/>
              </p:cNvSpPr>
              <p:nvPr/>
            </p:nvSpPr>
            <p:spPr bwMode="auto">
              <a:xfrm>
                <a:off x="4895" y="2669"/>
                <a:ext cx="72"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7" name="Freeform 164"/>
              <p:cNvSpPr>
                <a:spLocks/>
              </p:cNvSpPr>
              <p:nvPr/>
            </p:nvSpPr>
            <p:spPr bwMode="auto">
              <a:xfrm>
                <a:off x="4978" y="2669"/>
                <a:ext cx="74"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8" name="Freeform 165"/>
              <p:cNvSpPr>
                <a:spLocks/>
              </p:cNvSpPr>
              <p:nvPr/>
            </p:nvSpPr>
            <p:spPr bwMode="auto">
              <a:xfrm>
                <a:off x="5060" y="2669"/>
                <a:ext cx="75"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9" name="Freeform 166"/>
              <p:cNvSpPr>
                <a:spLocks/>
              </p:cNvSpPr>
              <p:nvPr/>
            </p:nvSpPr>
            <p:spPr bwMode="auto">
              <a:xfrm>
                <a:off x="5143" y="2669"/>
                <a:ext cx="74"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0" name="Freeform 167"/>
              <p:cNvSpPr>
                <a:spLocks/>
              </p:cNvSpPr>
              <p:nvPr/>
            </p:nvSpPr>
            <p:spPr bwMode="auto">
              <a:xfrm>
                <a:off x="5225" y="2669"/>
                <a:ext cx="77"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1" name="Freeform 168"/>
              <p:cNvSpPr>
                <a:spLocks/>
              </p:cNvSpPr>
              <p:nvPr/>
            </p:nvSpPr>
            <p:spPr bwMode="auto">
              <a:xfrm>
                <a:off x="5308" y="2669"/>
                <a:ext cx="76"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2" name="Freeform 169"/>
              <p:cNvSpPr>
                <a:spLocks/>
              </p:cNvSpPr>
              <p:nvPr/>
            </p:nvSpPr>
            <p:spPr bwMode="auto">
              <a:xfrm>
                <a:off x="5390" y="2669"/>
                <a:ext cx="77"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3" name="Freeform 170"/>
              <p:cNvSpPr>
                <a:spLocks/>
              </p:cNvSpPr>
              <p:nvPr/>
            </p:nvSpPr>
            <p:spPr bwMode="auto">
              <a:xfrm>
                <a:off x="4448" y="2485"/>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4" name="Freeform 171"/>
              <p:cNvSpPr>
                <a:spLocks/>
              </p:cNvSpPr>
              <p:nvPr/>
            </p:nvSpPr>
            <p:spPr bwMode="auto">
              <a:xfrm>
                <a:off x="4528" y="2485"/>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5" name="Freeform 172"/>
              <p:cNvSpPr>
                <a:spLocks/>
              </p:cNvSpPr>
              <p:nvPr/>
            </p:nvSpPr>
            <p:spPr bwMode="auto">
              <a:xfrm>
                <a:off x="4606" y="2485"/>
                <a:ext cx="71"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6" name="Freeform 173"/>
              <p:cNvSpPr>
                <a:spLocks/>
              </p:cNvSpPr>
              <p:nvPr/>
            </p:nvSpPr>
            <p:spPr bwMode="auto">
              <a:xfrm>
                <a:off x="4687" y="2485"/>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7" name="Freeform 174"/>
              <p:cNvSpPr>
                <a:spLocks/>
              </p:cNvSpPr>
              <p:nvPr/>
            </p:nvSpPr>
            <p:spPr bwMode="auto">
              <a:xfrm>
                <a:off x="4765" y="2485"/>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8" name="Freeform 175"/>
              <p:cNvSpPr>
                <a:spLocks/>
              </p:cNvSpPr>
              <p:nvPr/>
            </p:nvSpPr>
            <p:spPr bwMode="auto">
              <a:xfrm>
                <a:off x="4846" y="2485"/>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9" name="Freeform 176"/>
              <p:cNvSpPr>
                <a:spLocks/>
              </p:cNvSpPr>
              <p:nvPr/>
            </p:nvSpPr>
            <p:spPr bwMode="auto">
              <a:xfrm>
                <a:off x="4924" y="2485"/>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0" name="Freeform 177"/>
              <p:cNvSpPr>
                <a:spLocks/>
              </p:cNvSpPr>
              <p:nvPr/>
            </p:nvSpPr>
            <p:spPr bwMode="auto">
              <a:xfrm>
                <a:off x="5005" y="2485"/>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1" name="Freeform 178"/>
              <p:cNvSpPr>
                <a:spLocks/>
              </p:cNvSpPr>
              <p:nvPr/>
            </p:nvSpPr>
            <p:spPr bwMode="auto">
              <a:xfrm>
                <a:off x="5083" y="2485"/>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2" name="Freeform 179"/>
              <p:cNvSpPr>
                <a:spLocks/>
              </p:cNvSpPr>
              <p:nvPr/>
            </p:nvSpPr>
            <p:spPr bwMode="auto">
              <a:xfrm>
                <a:off x="5163" y="2485"/>
                <a:ext cx="73"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3" name="Freeform 180"/>
              <p:cNvSpPr>
                <a:spLocks/>
              </p:cNvSpPr>
              <p:nvPr/>
            </p:nvSpPr>
            <p:spPr bwMode="auto">
              <a:xfrm>
                <a:off x="5242" y="2485"/>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4" name="Freeform 181"/>
              <p:cNvSpPr>
                <a:spLocks/>
              </p:cNvSpPr>
              <p:nvPr/>
            </p:nvSpPr>
            <p:spPr bwMode="auto">
              <a:xfrm>
                <a:off x="5322" y="2485"/>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5" name="Freeform 182"/>
              <p:cNvSpPr>
                <a:spLocks/>
              </p:cNvSpPr>
              <p:nvPr/>
            </p:nvSpPr>
            <p:spPr bwMode="auto">
              <a:xfrm>
                <a:off x="4456" y="2528"/>
                <a:ext cx="70"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6" name="Freeform 183"/>
              <p:cNvSpPr>
                <a:spLocks/>
              </p:cNvSpPr>
              <p:nvPr/>
            </p:nvSpPr>
            <p:spPr bwMode="auto">
              <a:xfrm>
                <a:off x="4536" y="2528"/>
                <a:ext cx="70"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7" name="Freeform 184"/>
              <p:cNvSpPr>
                <a:spLocks/>
              </p:cNvSpPr>
              <p:nvPr/>
            </p:nvSpPr>
            <p:spPr bwMode="auto">
              <a:xfrm>
                <a:off x="4617" y="2528"/>
                <a:ext cx="70"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8" name="Freeform 185"/>
              <p:cNvSpPr>
                <a:spLocks/>
              </p:cNvSpPr>
              <p:nvPr/>
            </p:nvSpPr>
            <p:spPr bwMode="auto">
              <a:xfrm>
                <a:off x="4697" y="2528"/>
                <a:ext cx="70"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9" name="Freeform 186"/>
              <p:cNvSpPr>
                <a:spLocks/>
              </p:cNvSpPr>
              <p:nvPr/>
            </p:nvSpPr>
            <p:spPr bwMode="auto">
              <a:xfrm>
                <a:off x="4778" y="2528"/>
                <a:ext cx="70"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0" name="Freeform 187"/>
              <p:cNvSpPr>
                <a:spLocks/>
              </p:cNvSpPr>
              <p:nvPr/>
            </p:nvSpPr>
            <p:spPr bwMode="auto">
              <a:xfrm>
                <a:off x="4858" y="2528"/>
                <a:ext cx="70"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1" name="Freeform 188"/>
              <p:cNvSpPr>
                <a:spLocks/>
              </p:cNvSpPr>
              <p:nvPr/>
            </p:nvSpPr>
            <p:spPr bwMode="auto">
              <a:xfrm>
                <a:off x="4936" y="2528"/>
                <a:ext cx="73"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2" name="Freeform 189"/>
              <p:cNvSpPr>
                <a:spLocks/>
              </p:cNvSpPr>
              <p:nvPr/>
            </p:nvSpPr>
            <p:spPr bwMode="auto">
              <a:xfrm>
                <a:off x="5017" y="2528"/>
                <a:ext cx="72"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3" name="Freeform 190"/>
              <p:cNvSpPr>
                <a:spLocks/>
              </p:cNvSpPr>
              <p:nvPr/>
            </p:nvSpPr>
            <p:spPr bwMode="auto">
              <a:xfrm>
                <a:off x="5097" y="2528"/>
                <a:ext cx="73"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4" name="Freeform 191"/>
              <p:cNvSpPr>
                <a:spLocks/>
              </p:cNvSpPr>
              <p:nvPr/>
            </p:nvSpPr>
            <p:spPr bwMode="auto">
              <a:xfrm>
                <a:off x="5178" y="2528"/>
                <a:ext cx="72"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5" name="Freeform 192"/>
              <p:cNvSpPr>
                <a:spLocks/>
              </p:cNvSpPr>
              <p:nvPr/>
            </p:nvSpPr>
            <p:spPr bwMode="auto">
              <a:xfrm>
                <a:off x="5258" y="2528"/>
                <a:ext cx="73"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6" name="Freeform 193"/>
              <p:cNvSpPr>
                <a:spLocks/>
              </p:cNvSpPr>
              <p:nvPr/>
            </p:nvSpPr>
            <p:spPr bwMode="auto">
              <a:xfrm>
                <a:off x="5339" y="2528"/>
                <a:ext cx="72"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7" name="Freeform 194"/>
              <p:cNvSpPr>
                <a:spLocks/>
              </p:cNvSpPr>
              <p:nvPr/>
            </p:nvSpPr>
            <p:spPr bwMode="auto">
              <a:xfrm>
                <a:off x="4464" y="2574"/>
                <a:ext cx="70"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8" name="Freeform 195"/>
              <p:cNvSpPr>
                <a:spLocks/>
              </p:cNvSpPr>
              <p:nvPr/>
            </p:nvSpPr>
            <p:spPr bwMode="auto">
              <a:xfrm>
                <a:off x="4544" y="2574"/>
                <a:ext cx="73"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9" name="Freeform 196"/>
              <p:cNvSpPr>
                <a:spLocks/>
              </p:cNvSpPr>
              <p:nvPr/>
            </p:nvSpPr>
            <p:spPr bwMode="auto">
              <a:xfrm>
                <a:off x="4627" y="2574"/>
                <a:ext cx="70"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0" name="Freeform 197"/>
              <p:cNvSpPr>
                <a:spLocks/>
              </p:cNvSpPr>
              <p:nvPr/>
            </p:nvSpPr>
            <p:spPr bwMode="auto">
              <a:xfrm>
                <a:off x="4707" y="2574"/>
                <a:ext cx="73"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1" name="Freeform 198"/>
              <p:cNvSpPr>
                <a:spLocks/>
              </p:cNvSpPr>
              <p:nvPr/>
            </p:nvSpPr>
            <p:spPr bwMode="auto">
              <a:xfrm>
                <a:off x="4788" y="2574"/>
                <a:ext cx="72"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2" name="Freeform 199"/>
              <p:cNvSpPr>
                <a:spLocks/>
              </p:cNvSpPr>
              <p:nvPr/>
            </p:nvSpPr>
            <p:spPr bwMode="auto">
              <a:xfrm>
                <a:off x="4870" y="2574"/>
                <a:ext cx="71"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3" name="Freeform 200"/>
              <p:cNvSpPr>
                <a:spLocks/>
              </p:cNvSpPr>
              <p:nvPr/>
            </p:nvSpPr>
            <p:spPr bwMode="auto">
              <a:xfrm>
                <a:off x="4951" y="2574"/>
                <a:ext cx="72"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4" name="Freeform 201"/>
              <p:cNvSpPr>
                <a:spLocks/>
              </p:cNvSpPr>
              <p:nvPr/>
            </p:nvSpPr>
            <p:spPr bwMode="auto">
              <a:xfrm>
                <a:off x="5031" y="2574"/>
                <a:ext cx="73"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5" name="Freeform 202"/>
              <p:cNvSpPr>
                <a:spLocks/>
              </p:cNvSpPr>
              <p:nvPr/>
            </p:nvSpPr>
            <p:spPr bwMode="auto">
              <a:xfrm>
                <a:off x="5112" y="2574"/>
                <a:ext cx="74"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6" name="Freeform 203"/>
              <p:cNvSpPr>
                <a:spLocks/>
              </p:cNvSpPr>
              <p:nvPr/>
            </p:nvSpPr>
            <p:spPr bwMode="auto">
              <a:xfrm>
                <a:off x="5194" y="2574"/>
                <a:ext cx="73"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7" name="Freeform 204"/>
              <p:cNvSpPr>
                <a:spLocks/>
              </p:cNvSpPr>
              <p:nvPr/>
            </p:nvSpPr>
            <p:spPr bwMode="auto">
              <a:xfrm>
                <a:off x="5275" y="2574"/>
                <a:ext cx="74"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 name="Group 406"/>
            <p:cNvGrpSpPr>
              <a:grpSpLocks/>
            </p:cNvGrpSpPr>
            <p:nvPr/>
          </p:nvGrpSpPr>
          <p:grpSpPr bwMode="auto">
            <a:xfrm>
              <a:off x="6624638" y="3324226"/>
              <a:ext cx="3530600" cy="900113"/>
              <a:chOff x="4173" y="2094"/>
              <a:chExt cx="2224" cy="567"/>
            </a:xfrm>
            <a:grpFill/>
          </p:grpSpPr>
          <p:sp>
            <p:nvSpPr>
              <p:cNvPr id="578" name="Freeform 206"/>
              <p:cNvSpPr>
                <a:spLocks/>
              </p:cNvSpPr>
              <p:nvPr/>
            </p:nvSpPr>
            <p:spPr bwMode="auto">
              <a:xfrm>
                <a:off x="5355" y="2574"/>
                <a:ext cx="75"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9" name="Freeform 207"/>
              <p:cNvSpPr>
                <a:spLocks/>
              </p:cNvSpPr>
              <p:nvPr/>
            </p:nvSpPr>
            <p:spPr bwMode="auto">
              <a:xfrm>
                <a:off x="4472" y="2621"/>
                <a:ext cx="72"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0" name="Freeform 208"/>
              <p:cNvSpPr>
                <a:spLocks/>
              </p:cNvSpPr>
              <p:nvPr/>
            </p:nvSpPr>
            <p:spPr bwMode="auto">
              <a:xfrm>
                <a:off x="4555" y="2621"/>
                <a:ext cx="70"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1" name="Freeform 209"/>
              <p:cNvSpPr>
                <a:spLocks/>
              </p:cNvSpPr>
              <p:nvPr/>
            </p:nvSpPr>
            <p:spPr bwMode="auto">
              <a:xfrm>
                <a:off x="4637" y="2621"/>
                <a:ext cx="70"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2" name="Freeform 210"/>
              <p:cNvSpPr>
                <a:spLocks/>
              </p:cNvSpPr>
              <p:nvPr/>
            </p:nvSpPr>
            <p:spPr bwMode="auto">
              <a:xfrm>
                <a:off x="4718" y="2621"/>
                <a:ext cx="72"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3" name="Freeform 211"/>
              <p:cNvSpPr>
                <a:spLocks/>
              </p:cNvSpPr>
              <p:nvPr/>
            </p:nvSpPr>
            <p:spPr bwMode="auto">
              <a:xfrm>
                <a:off x="4800" y="2621"/>
                <a:ext cx="73"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4" name="Freeform 212"/>
              <p:cNvSpPr>
                <a:spLocks/>
              </p:cNvSpPr>
              <p:nvPr/>
            </p:nvSpPr>
            <p:spPr bwMode="auto">
              <a:xfrm>
                <a:off x="4883" y="2621"/>
                <a:ext cx="72"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5" name="Freeform 213"/>
              <p:cNvSpPr>
                <a:spLocks/>
              </p:cNvSpPr>
              <p:nvPr/>
            </p:nvSpPr>
            <p:spPr bwMode="auto">
              <a:xfrm>
                <a:off x="4963" y="2621"/>
                <a:ext cx="75"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6" name="Freeform 214"/>
              <p:cNvSpPr>
                <a:spLocks/>
              </p:cNvSpPr>
              <p:nvPr/>
            </p:nvSpPr>
            <p:spPr bwMode="auto">
              <a:xfrm>
                <a:off x="5046" y="2621"/>
                <a:ext cx="74"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7" name="Freeform 215"/>
              <p:cNvSpPr>
                <a:spLocks/>
              </p:cNvSpPr>
              <p:nvPr/>
            </p:nvSpPr>
            <p:spPr bwMode="auto">
              <a:xfrm>
                <a:off x="5128" y="2621"/>
                <a:ext cx="73"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8" name="Freeform 216"/>
              <p:cNvSpPr>
                <a:spLocks/>
              </p:cNvSpPr>
              <p:nvPr/>
            </p:nvSpPr>
            <p:spPr bwMode="auto">
              <a:xfrm>
                <a:off x="5209" y="2621"/>
                <a:ext cx="74"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9" name="Freeform 217"/>
              <p:cNvSpPr>
                <a:spLocks/>
              </p:cNvSpPr>
              <p:nvPr/>
            </p:nvSpPr>
            <p:spPr bwMode="auto">
              <a:xfrm>
                <a:off x="5291" y="2621"/>
                <a:ext cx="75"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0" name="Freeform 218"/>
              <p:cNvSpPr>
                <a:spLocks/>
              </p:cNvSpPr>
              <p:nvPr/>
            </p:nvSpPr>
            <p:spPr bwMode="auto">
              <a:xfrm>
                <a:off x="5374" y="2621"/>
                <a:ext cx="74"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1" name="Freeform 219"/>
              <p:cNvSpPr>
                <a:spLocks/>
              </p:cNvSpPr>
              <p:nvPr/>
            </p:nvSpPr>
            <p:spPr bwMode="auto">
              <a:xfrm>
                <a:off x="6073" y="227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2" name="Freeform 220"/>
              <p:cNvSpPr>
                <a:spLocks/>
              </p:cNvSpPr>
              <p:nvPr/>
            </p:nvSpPr>
            <p:spPr bwMode="auto">
              <a:xfrm>
                <a:off x="6020" y="2316"/>
                <a:ext cx="7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3" name="Freeform 221"/>
              <p:cNvSpPr>
                <a:spLocks/>
              </p:cNvSpPr>
              <p:nvPr/>
            </p:nvSpPr>
            <p:spPr bwMode="auto">
              <a:xfrm>
                <a:off x="6096" y="2316"/>
                <a:ext cx="7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4" name="Freeform 222"/>
              <p:cNvSpPr>
                <a:spLocks/>
              </p:cNvSpPr>
              <p:nvPr/>
            </p:nvSpPr>
            <p:spPr bwMode="auto">
              <a:xfrm>
                <a:off x="5834" y="2398"/>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5" name="Freeform 223"/>
              <p:cNvSpPr>
                <a:spLocks/>
              </p:cNvSpPr>
              <p:nvPr/>
            </p:nvSpPr>
            <p:spPr bwMode="auto">
              <a:xfrm>
                <a:off x="5855" y="2442"/>
                <a:ext cx="7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6" name="Freeform 224"/>
              <p:cNvSpPr>
                <a:spLocks/>
              </p:cNvSpPr>
              <p:nvPr/>
            </p:nvSpPr>
            <p:spPr bwMode="auto">
              <a:xfrm>
                <a:off x="5877" y="2485"/>
                <a:ext cx="75"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7" name="Freeform 225"/>
              <p:cNvSpPr>
                <a:spLocks/>
              </p:cNvSpPr>
              <p:nvPr/>
            </p:nvSpPr>
            <p:spPr bwMode="auto">
              <a:xfrm>
                <a:off x="5739" y="2528"/>
                <a:ext cx="76"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8" name="Freeform 226"/>
              <p:cNvSpPr>
                <a:spLocks/>
              </p:cNvSpPr>
              <p:nvPr/>
            </p:nvSpPr>
            <p:spPr bwMode="auto">
              <a:xfrm>
                <a:off x="5819" y="2528"/>
                <a:ext cx="77"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9" name="Freeform 227"/>
              <p:cNvSpPr>
                <a:spLocks/>
              </p:cNvSpPr>
              <p:nvPr/>
            </p:nvSpPr>
            <p:spPr bwMode="auto">
              <a:xfrm>
                <a:off x="5770" y="227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0" name="Freeform 228"/>
              <p:cNvSpPr>
                <a:spLocks/>
              </p:cNvSpPr>
              <p:nvPr/>
            </p:nvSpPr>
            <p:spPr bwMode="auto">
              <a:xfrm>
                <a:off x="5791" y="231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1" name="Freeform 229"/>
              <p:cNvSpPr>
                <a:spLocks/>
              </p:cNvSpPr>
              <p:nvPr/>
            </p:nvSpPr>
            <p:spPr bwMode="auto">
              <a:xfrm>
                <a:off x="5813" y="2357"/>
                <a:ext cx="73"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2" name="Freeform 230"/>
              <p:cNvSpPr>
                <a:spLocks/>
              </p:cNvSpPr>
              <p:nvPr/>
            </p:nvSpPr>
            <p:spPr bwMode="auto">
              <a:xfrm>
                <a:off x="5097" y="2094"/>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3" name="Freeform 231"/>
              <p:cNvSpPr>
                <a:spLocks/>
              </p:cNvSpPr>
              <p:nvPr/>
            </p:nvSpPr>
            <p:spPr bwMode="auto">
              <a:xfrm>
                <a:off x="4448" y="2094"/>
                <a:ext cx="61"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4" name="Freeform 232"/>
              <p:cNvSpPr>
                <a:spLocks/>
              </p:cNvSpPr>
              <p:nvPr/>
            </p:nvSpPr>
            <p:spPr bwMode="auto">
              <a:xfrm>
                <a:off x="4520" y="2094"/>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5" name="Freeform 233"/>
              <p:cNvSpPr>
                <a:spLocks/>
              </p:cNvSpPr>
              <p:nvPr/>
            </p:nvSpPr>
            <p:spPr bwMode="auto">
              <a:xfrm>
                <a:off x="4309" y="2129"/>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6" name="Freeform 234"/>
              <p:cNvSpPr>
                <a:spLocks/>
              </p:cNvSpPr>
              <p:nvPr/>
            </p:nvSpPr>
            <p:spPr bwMode="auto">
              <a:xfrm>
                <a:off x="4381" y="212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7" name="Freeform 235"/>
              <p:cNvSpPr>
                <a:spLocks/>
              </p:cNvSpPr>
              <p:nvPr/>
            </p:nvSpPr>
            <p:spPr bwMode="auto">
              <a:xfrm>
                <a:off x="4315" y="2165"/>
                <a:ext cx="6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8" name="Freeform 236"/>
              <p:cNvSpPr>
                <a:spLocks/>
              </p:cNvSpPr>
              <p:nvPr/>
            </p:nvSpPr>
            <p:spPr bwMode="auto">
              <a:xfrm>
                <a:off x="4462" y="2165"/>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9" name="Freeform 237"/>
              <p:cNvSpPr>
                <a:spLocks/>
              </p:cNvSpPr>
              <p:nvPr/>
            </p:nvSpPr>
            <p:spPr bwMode="auto">
              <a:xfrm>
                <a:off x="4536" y="2165"/>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0" name="Freeform 238"/>
              <p:cNvSpPr>
                <a:spLocks/>
              </p:cNvSpPr>
              <p:nvPr/>
            </p:nvSpPr>
            <p:spPr bwMode="auto">
              <a:xfrm>
                <a:off x="4608"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1" name="Freeform 239"/>
              <p:cNvSpPr>
                <a:spLocks/>
              </p:cNvSpPr>
              <p:nvPr/>
            </p:nvSpPr>
            <p:spPr bwMode="auto">
              <a:xfrm>
                <a:off x="4757" y="2165"/>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2" name="Freeform 240"/>
              <p:cNvSpPr>
                <a:spLocks/>
              </p:cNvSpPr>
              <p:nvPr/>
            </p:nvSpPr>
            <p:spPr bwMode="auto">
              <a:xfrm>
                <a:off x="4819" y="212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3" name="Freeform 241"/>
              <p:cNvSpPr>
                <a:spLocks/>
              </p:cNvSpPr>
              <p:nvPr/>
            </p:nvSpPr>
            <p:spPr bwMode="auto">
              <a:xfrm>
                <a:off x="4891"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4" name="Freeform 242"/>
              <p:cNvSpPr>
                <a:spLocks/>
              </p:cNvSpPr>
              <p:nvPr/>
            </p:nvSpPr>
            <p:spPr bwMode="auto">
              <a:xfrm>
                <a:off x="4965" y="212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5" name="Freeform 243"/>
              <p:cNvSpPr>
                <a:spLocks/>
              </p:cNvSpPr>
              <p:nvPr/>
            </p:nvSpPr>
            <p:spPr bwMode="auto">
              <a:xfrm>
                <a:off x="5038"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6" name="Freeform 244"/>
              <p:cNvSpPr>
                <a:spLocks/>
              </p:cNvSpPr>
              <p:nvPr/>
            </p:nvSpPr>
            <p:spPr bwMode="auto">
              <a:xfrm>
                <a:off x="5110"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7" name="Freeform 245"/>
              <p:cNvSpPr>
                <a:spLocks/>
              </p:cNvSpPr>
              <p:nvPr/>
            </p:nvSpPr>
            <p:spPr bwMode="auto">
              <a:xfrm>
                <a:off x="5182"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8" name="Freeform 246"/>
              <p:cNvSpPr>
                <a:spLocks/>
              </p:cNvSpPr>
              <p:nvPr/>
            </p:nvSpPr>
            <p:spPr bwMode="auto">
              <a:xfrm>
                <a:off x="5256"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9" name="Freeform 247"/>
              <p:cNvSpPr>
                <a:spLocks/>
              </p:cNvSpPr>
              <p:nvPr/>
            </p:nvSpPr>
            <p:spPr bwMode="auto">
              <a:xfrm>
                <a:off x="5731"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0" name="Freeform 248"/>
              <p:cNvSpPr>
                <a:spLocks/>
              </p:cNvSpPr>
              <p:nvPr/>
            </p:nvSpPr>
            <p:spPr bwMode="auto">
              <a:xfrm>
                <a:off x="5805"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1" name="Freeform 249"/>
              <p:cNvSpPr>
                <a:spLocks/>
              </p:cNvSpPr>
              <p:nvPr/>
            </p:nvSpPr>
            <p:spPr bwMode="auto">
              <a:xfrm>
                <a:off x="5879"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2" name="Freeform 250"/>
              <p:cNvSpPr>
                <a:spLocks/>
              </p:cNvSpPr>
              <p:nvPr/>
            </p:nvSpPr>
            <p:spPr bwMode="auto">
              <a:xfrm>
                <a:off x="5954"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3" name="Freeform 251"/>
              <p:cNvSpPr>
                <a:spLocks/>
              </p:cNvSpPr>
              <p:nvPr/>
            </p:nvSpPr>
            <p:spPr bwMode="auto">
              <a:xfrm>
                <a:off x="6028"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4" name="Freeform 252"/>
              <p:cNvSpPr>
                <a:spLocks/>
              </p:cNvSpPr>
              <p:nvPr/>
            </p:nvSpPr>
            <p:spPr bwMode="auto">
              <a:xfrm>
                <a:off x="6102"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5" name="Freeform 253"/>
              <p:cNvSpPr>
                <a:spLocks/>
              </p:cNvSpPr>
              <p:nvPr/>
            </p:nvSpPr>
            <p:spPr bwMode="auto">
              <a:xfrm>
                <a:off x="6176" y="2202"/>
                <a:ext cx="73"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6" name="Freeform 254"/>
              <p:cNvSpPr>
                <a:spLocks/>
              </p:cNvSpPr>
              <p:nvPr/>
            </p:nvSpPr>
            <p:spPr bwMode="auto">
              <a:xfrm>
                <a:off x="6251" y="2202"/>
                <a:ext cx="7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7" name="Freeform 255"/>
              <p:cNvSpPr>
                <a:spLocks/>
              </p:cNvSpPr>
              <p:nvPr/>
            </p:nvSpPr>
            <p:spPr bwMode="auto">
              <a:xfrm>
                <a:off x="6325" y="2202"/>
                <a:ext cx="7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8" name="Freeform 256"/>
              <p:cNvSpPr>
                <a:spLocks/>
              </p:cNvSpPr>
              <p:nvPr/>
            </p:nvSpPr>
            <p:spPr bwMode="auto">
              <a:xfrm>
                <a:off x="5751" y="2239"/>
                <a:ext cx="71"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9" name="Freeform 257"/>
              <p:cNvSpPr>
                <a:spLocks/>
              </p:cNvSpPr>
              <p:nvPr/>
            </p:nvSpPr>
            <p:spPr bwMode="auto">
              <a:xfrm>
                <a:off x="5826"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0" name="Freeform 258"/>
              <p:cNvSpPr>
                <a:spLocks/>
              </p:cNvSpPr>
              <p:nvPr/>
            </p:nvSpPr>
            <p:spPr bwMode="auto">
              <a:xfrm>
                <a:off x="5900" y="2239"/>
                <a:ext cx="7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1" name="Freeform 259"/>
              <p:cNvSpPr>
                <a:spLocks/>
              </p:cNvSpPr>
              <p:nvPr/>
            </p:nvSpPr>
            <p:spPr bwMode="auto">
              <a:xfrm>
                <a:off x="5976"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2" name="Freeform 260"/>
              <p:cNvSpPr>
                <a:spLocks/>
              </p:cNvSpPr>
              <p:nvPr/>
            </p:nvSpPr>
            <p:spPr bwMode="auto">
              <a:xfrm>
                <a:off x="6051" y="2239"/>
                <a:ext cx="7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3" name="Freeform 261"/>
              <p:cNvSpPr>
                <a:spLocks/>
              </p:cNvSpPr>
              <p:nvPr/>
            </p:nvSpPr>
            <p:spPr bwMode="auto">
              <a:xfrm>
                <a:off x="6125" y="2239"/>
                <a:ext cx="7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4" name="Freeform 262"/>
              <p:cNvSpPr>
                <a:spLocks/>
              </p:cNvSpPr>
              <p:nvPr/>
            </p:nvSpPr>
            <p:spPr bwMode="auto">
              <a:xfrm>
                <a:off x="6201" y="2239"/>
                <a:ext cx="7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5" name="Freeform 263"/>
              <p:cNvSpPr>
                <a:spLocks/>
              </p:cNvSpPr>
              <p:nvPr/>
            </p:nvSpPr>
            <p:spPr bwMode="auto">
              <a:xfrm>
                <a:off x="6275" y="2239"/>
                <a:ext cx="73"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6" name="Freeform 264"/>
              <p:cNvSpPr>
                <a:spLocks/>
              </p:cNvSpPr>
              <p:nvPr/>
            </p:nvSpPr>
            <p:spPr bwMode="auto">
              <a:xfrm>
                <a:off x="4829"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7" name="Freeform 265"/>
              <p:cNvSpPr>
                <a:spLocks/>
              </p:cNvSpPr>
              <p:nvPr/>
            </p:nvSpPr>
            <p:spPr bwMode="auto">
              <a:xfrm>
                <a:off x="4903"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8" name="Freeform 266"/>
              <p:cNvSpPr>
                <a:spLocks/>
              </p:cNvSpPr>
              <p:nvPr/>
            </p:nvSpPr>
            <p:spPr bwMode="auto">
              <a:xfrm>
                <a:off x="4976"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9" name="Freeform 267"/>
              <p:cNvSpPr>
                <a:spLocks/>
              </p:cNvSpPr>
              <p:nvPr/>
            </p:nvSpPr>
            <p:spPr bwMode="auto">
              <a:xfrm>
                <a:off x="5050"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0" name="Freeform 268"/>
              <p:cNvSpPr>
                <a:spLocks/>
              </p:cNvSpPr>
              <p:nvPr/>
            </p:nvSpPr>
            <p:spPr bwMode="auto">
              <a:xfrm>
                <a:off x="5124"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1" name="Freeform 269"/>
              <p:cNvSpPr>
                <a:spLocks/>
              </p:cNvSpPr>
              <p:nvPr/>
            </p:nvSpPr>
            <p:spPr bwMode="auto">
              <a:xfrm>
                <a:off x="5196" y="2165"/>
                <a:ext cx="69"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2" name="Freeform 270"/>
              <p:cNvSpPr>
                <a:spLocks/>
              </p:cNvSpPr>
              <p:nvPr/>
            </p:nvSpPr>
            <p:spPr bwMode="auto">
              <a:xfrm>
                <a:off x="5271"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3" name="Freeform 271"/>
              <p:cNvSpPr>
                <a:spLocks/>
              </p:cNvSpPr>
              <p:nvPr/>
            </p:nvSpPr>
            <p:spPr bwMode="auto">
              <a:xfrm>
                <a:off x="5345"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4" name="Freeform 272"/>
              <p:cNvSpPr>
                <a:spLocks/>
              </p:cNvSpPr>
              <p:nvPr/>
            </p:nvSpPr>
            <p:spPr bwMode="auto">
              <a:xfrm>
                <a:off x="5417" y="2165"/>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5" name="Freeform 273"/>
              <p:cNvSpPr>
                <a:spLocks/>
              </p:cNvSpPr>
              <p:nvPr/>
            </p:nvSpPr>
            <p:spPr bwMode="auto">
              <a:xfrm>
                <a:off x="5491" y="2165"/>
                <a:ext cx="69"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6" name="Freeform 274"/>
              <p:cNvSpPr>
                <a:spLocks/>
              </p:cNvSpPr>
              <p:nvPr/>
            </p:nvSpPr>
            <p:spPr bwMode="auto">
              <a:xfrm>
                <a:off x="5564" y="2165"/>
                <a:ext cx="70"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7" name="Freeform 275"/>
              <p:cNvSpPr>
                <a:spLocks/>
              </p:cNvSpPr>
              <p:nvPr/>
            </p:nvSpPr>
            <p:spPr bwMode="auto">
              <a:xfrm>
                <a:off x="5638" y="2165"/>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8" name="Freeform 276"/>
              <p:cNvSpPr>
                <a:spLocks/>
              </p:cNvSpPr>
              <p:nvPr/>
            </p:nvSpPr>
            <p:spPr bwMode="auto">
              <a:xfrm>
                <a:off x="5712" y="2165"/>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9" name="Freeform 277"/>
              <p:cNvSpPr>
                <a:spLocks/>
              </p:cNvSpPr>
              <p:nvPr/>
            </p:nvSpPr>
            <p:spPr bwMode="auto">
              <a:xfrm>
                <a:off x="5784" y="2165"/>
                <a:ext cx="71"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0" name="Freeform 278"/>
              <p:cNvSpPr>
                <a:spLocks/>
              </p:cNvSpPr>
              <p:nvPr/>
            </p:nvSpPr>
            <p:spPr bwMode="auto">
              <a:xfrm>
                <a:off x="5859" y="2165"/>
                <a:ext cx="70"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1" name="Freeform 279"/>
              <p:cNvSpPr>
                <a:spLocks/>
              </p:cNvSpPr>
              <p:nvPr/>
            </p:nvSpPr>
            <p:spPr bwMode="auto">
              <a:xfrm>
                <a:off x="5933" y="2165"/>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2" name="Freeform 280"/>
              <p:cNvSpPr>
                <a:spLocks/>
              </p:cNvSpPr>
              <p:nvPr/>
            </p:nvSpPr>
            <p:spPr bwMode="auto">
              <a:xfrm>
                <a:off x="6005" y="2165"/>
                <a:ext cx="70"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3" name="Freeform 281"/>
              <p:cNvSpPr>
                <a:spLocks/>
              </p:cNvSpPr>
              <p:nvPr/>
            </p:nvSpPr>
            <p:spPr bwMode="auto">
              <a:xfrm>
                <a:off x="6079" y="2165"/>
                <a:ext cx="71"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4" name="Freeform 282"/>
              <p:cNvSpPr>
                <a:spLocks/>
              </p:cNvSpPr>
              <p:nvPr/>
            </p:nvSpPr>
            <p:spPr bwMode="auto">
              <a:xfrm>
                <a:off x="6152" y="2165"/>
                <a:ext cx="7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5" name="Freeform 283"/>
              <p:cNvSpPr>
                <a:spLocks/>
              </p:cNvSpPr>
              <p:nvPr/>
            </p:nvSpPr>
            <p:spPr bwMode="auto">
              <a:xfrm>
                <a:off x="6226" y="2165"/>
                <a:ext cx="72"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6" name="Freeform 284"/>
              <p:cNvSpPr>
                <a:spLocks/>
              </p:cNvSpPr>
              <p:nvPr/>
            </p:nvSpPr>
            <p:spPr bwMode="auto">
              <a:xfrm>
                <a:off x="4173"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7" name="Freeform 285"/>
              <p:cNvSpPr>
                <a:spLocks/>
              </p:cNvSpPr>
              <p:nvPr/>
            </p:nvSpPr>
            <p:spPr bwMode="auto">
              <a:xfrm>
                <a:off x="4247"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8" name="Freeform 286"/>
              <p:cNvSpPr>
                <a:spLocks/>
              </p:cNvSpPr>
              <p:nvPr/>
            </p:nvSpPr>
            <p:spPr bwMode="auto">
              <a:xfrm>
                <a:off x="4322"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9" name="Freeform 287"/>
              <p:cNvSpPr>
                <a:spLocks/>
              </p:cNvSpPr>
              <p:nvPr/>
            </p:nvSpPr>
            <p:spPr bwMode="auto">
              <a:xfrm>
                <a:off x="4396"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0" name="Freeform 288"/>
              <p:cNvSpPr>
                <a:spLocks/>
              </p:cNvSpPr>
              <p:nvPr/>
            </p:nvSpPr>
            <p:spPr bwMode="auto">
              <a:xfrm>
                <a:off x="4470"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1" name="Freeform 289"/>
              <p:cNvSpPr>
                <a:spLocks/>
              </p:cNvSpPr>
              <p:nvPr/>
            </p:nvSpPr>
            <p:spPr bwMode="auto">
              <a:xfrm>
                <a:off x="4544"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2" name="Freeform 290"/>
              <p:cNvSpPr>
                <a:spLocks/>
              </p:cNvSpPr>
              <p:nvPr/>
            </p:nvSpPr>
            <p:spPr bwMode="auto">
              <a:xfrm>
                <a:off x="4619"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3" name="Freeform 291"/>
              <p:cNvSpPr>
                <a:spLocks/>
              </p:cNvSpPr>
              <p:nvPr/>
            </p:nvSpPr>
            <p:spPr bwMode="auto">
              <a:xfrm>
                <a:off x="4693"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4" name="Freeform 292"/>
              <p:cNvSpPr>
                <a:spLocks/>
              </p:cNvSpPr>
              <p:nvPr/>
            </p:nvSpPr>
            <p:spPr bwMode="auto">
              <a:xfrm>
                <a:off x="4767" y="2202"/>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5" name="Freeform 293"/>
              <p:cNvSpPr>
                <a:spLocks/>
              </p:cNvSpPr>
              <p:nvPr/>
            </p:nvSpPr>
            <p:spPr bwMode="auto">
              <a:xfrm>
                <a:off x="4842"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6" name="Freeform 294"/>
              <p:cNvSpPr>
                <a:spLocks/>
              </p:cNvSpPr>
              <p:nvPr/>
            </p:nvSpPr>
            <p:spPr bwMode="auto">
              <a:xfrm>
                <a:off x="4916"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7" name="Freeform 295"/>
              <p:cNvSpPr>
                <a:spLocks/>
              </p:cNvSpPr>
              <p:nvPr/>
            </p:nvSpPr>
            <p:spPr bwMode="auto">
              <a:xfrm>
                <a:off x="4990"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8" name="Freeform 296"/>
              <p:cNvSpPr>
                <a:spLocks/>
              </p:cNvSpPr>
              <p:nvPr/>
            </p:nvSpPr>
            <p:spPr bwMode="auto">
              <a:xfrm>
                <a:off x="5062" y="2202"/>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9" name="Freeform 297"/>
              <p:cNvSpPr>
                <a:spLocks/>
              </p:cNvSpPr>
              <p:nvPr/>
            </p:nvSpPr>
            <p:spPr bwMode="auto">
              <a:xfrm>
                <a:off x="5137" y="2202"/>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0" name="Freeform 298"/>
              <p:cNvSpPr>
                <a:spLocks/>
              </p:cNvSpPr>
              <p:nvPr/>
            </p:nvSpPr>
            <p:spPr bwMode="auto">
              <a:xfrm>
                <a:off x="5211" y="2202"/>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1" name="Freeform 299"/>
              <p:cNvSpPr>
                <a:spLocks/>
              </p:cNvSpPr>
              <p:nvPr/>
            </p:nvSpPr>
            <p:spPr bwMode="auto">
              <a:xfrm>
                <a:off x="5285" y="2202"/>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2" name="Freeform 300"/>
              <p:cNvSpPr>
                <a:spLocks/>
              </p:cNvSpPr>
              <p:nvPr/>
            </p:nvSpPr>
            <p:spPr bwMode="auto">
              <a:xfrm>
                <a:off x="5359" y="2202"/>
                <a:ext cx="69"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3" name="Freeform 301"/>
              <p:cNvSpPr>
                <a:spLocks/>
              </p:cNvSpPr>
              <p:nvPr/>
            </p:nvSpPr>
            <p:spPr bwMode="auto">
              <a:xfrm>
                <a:off x="5434" y="2202"/>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4" name="Freeform 302"/>
              <p:cNvSpPr>
                <a:spLocks/>
              </p:cNvSpPr>
              <p:nvPr/>
            </p:nvSpPr>
            <p:spPr bwMode="auto">
              <a:xfrm>
                <a:off x="5508"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5" name="Freeform 303"/>
              <p:cNvSpPr>
                <a:spLocks/>
              </p:cNvSpPr>
              <p:nvPr/>
            </p:nvSpPr>
            <p:spPr bwMode="auto">
              <a:xfrm>
                <a:off x="5582"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6" name="Freeform 304"/>
              <p:cNvSpPr>
                <a:spLocks/>
              </p:cNvSpPr>
              <p:nvPr/>
            </p:nvSpPr>
            <p:spPr bwMode="auto">
              <a:xfrm>
                <a:off x="5657"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7" name="Freeform 305"/>
              <p:cNvSpPr>
                <a:spLocks/>
              </p:cNvSpPr>
              <p:nvPr/>
            </p:nvSpPr>
            <p:spPr bwMode="auto">
              <a:xfrm>
                <a:off x="4177" y="2239"/>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8" name="Freeform 306"/>
              <p:cNvSpPr>
                <a:spLocks/>
              </p:cNvSpPr>
              <p:nvPr/>
            </p:nvSpPr>
            <p:spPr bwMode="auto">
              <a:xfrm>
                <a:off x="4254" y="2239"/>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9" name="Freeform 307"/>
              <p:cNvSpPr>
                <a:spLocks/>
              </p:cNvSpPr>
              <p:nvPr/>
            </p:nvSpPr>
            <p:spPr bwMode="auto">
              <a:xfrm>
                <a:off x="4328" y="2239"/>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0" name="Freeform 308"/>
              <p:cNvSpPr>
                <a:spLocks/>
              </p:cNvSpPr>
              <p:nvPr/>
            </p:nvSpPr>
            <p:spPr bwMode="auto">
              <a:xfrm>
                <a:off x="4402" y="2239"/>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1" name="Freeform 309"/>
              <p:cNvSpPr>
                <a:spLocks/>
              </p:cNvSpPr>
              <p:nvPr/>
            </p:nvSpPr>
            <p:spPr bwMode="auto">
              <a:xfrm>
                <a:off x="4478" y="2239"/>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2" name="Freeform 310"/>
              <p:cNvSpPr>
                <a:spLocks/>
              </p:cNvSpPr>
              <p:nvPr/>
            </p:nvSpPr>
            <p:spPr bwMode="auto">
              <a:xfrm>
                <a:off x="4553" y="2239"/>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3" name="Freeform 311"/>
              <p:cNvSpPr>
                <a:spLocks/>
              </p:cNvSpPr>
              <p:nvPr/>
            </p:nvSpPr>
            <p:spPr bwMode="auto">
              <a:xfrm>
                <a:off x="4627" y="2239"/>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4" name="Freeform 312"/>
              <p:cNvSpPr>
                <a:spLocks/>
              </p:cNvSpPr>
              <p:nvPr/>
            </p:nvSpPr>
            <p:spPr bwMode="auto">
              <a:xfrm>
                <a:off x="4703" y="2239"/>
                <a:ext cx="64"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5" name="Freeform 313"/>
              <p:cNvSpPr>
                <a:spLocks/>
              </p:cNvSpPr>
              <p:nvPr/>
            </p:nvSpPr>
            <p:spPr bwMode="auto">
              <a:xfrm>
                <a:off x="4778" y="2239"/>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6" name="Freeform 314"/>
              <p:cNvSpPr>
                <a:spLocks/>
              </p:cNvSpPr>
              <p:nvPr/>
            </p:nvSpPr>
            <p:spPr bwMode="auto">
              <a:xfrm>
                <a:off x="4852" y="2239"/>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7" name="Freeform 315"/>
              <p:cNvSpPr>
                <a:spLocks/>
              </p:cNvSpPr>
              <p:nvPr/>
            </p:nvSpPr>
            <p:spPr bwMode="auto">
              <a:xfrm>
                <a:off x="4926" y="2239"/>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8" name="Freeform 316"/>
              <p:cNvSpPr>
                <a:spLocks/>
              </p:cNvSpPr>
              <p:nvPr/>
            </p:nvSpPr>
            <p:spPr bwMode="auto">
              <a:xfrm>
                <a:off x="5002" y="2239"/>
                <a:ext cx="67"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9" name="Freeform 317"/>
              <p:cNvSpPr>
                <a:spLocks/>
              </p:cNvSpPr>
              <p:nvPr/>
            </p:nvSpPr>
            <p:spPr bwMode="auto">
              <a:xfrm>
                <a:off x="5077" y="2239"/>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0" name="Freeform 318"/>
              <p:cNvSpPr>
                <a:spLocks/>
              </p:cNvSpPr>
              <p:nvPr/>
            </p:nvSpPr>
            <p:spPr bwMode="auto">
              <a:xfrm>
                <a:off x="5151" y="2239"/>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1" name="Freeform 319"/>
              <p:cNvSpPr>
                <a:spLocks/>
              </p:cNvSpPr>
              <p:nvPr/>
            </p:nvSpPr>
            <p:spPr bwMode="auto">
              <a:xfrm>
                <a:off x="5227" y="2239"/>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2" name="Freeform 320"/>
              <p:cNvSpPr>
                <a:spLocks/>
              </p:cNvSpPr>
              <p:nvPr/>
            </p:nvSpPr>
            <p:spPr bwMode="auto">
              <a:xfrm>
                <a:off x="5302" y="2239"/>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3" name="Freeform 321"/>
              <p:cNvSpPr>
                <a:spLocks/>
              </p:cNvSpPr>
              <p:nvPr/>
            </p:nvSpPr>
            <p:spPr bwMode="auto">
              <a:xfrm>
                <a:off x="5376"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4" name="Freeform 322"/>
              <p:cNvSpPr>
                <a:spLocks/>
              </p:cNvSpPr>
              <p:nvPr/>
            </p:nvSpPr>
            <p:spPr bwMode="auto">
              <a:xfrm>
                <a:off x="5452" y="2239"/>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5" name="Freeform 323"/>
              <p:cNvSpPr>
                <a:spLocks/>
              </p:cNvSpPr>
              <p:nvPr/>
            </p:nvSpPr>
            <p:spPr bwMode="auto">
              <a:xfrm>
                <a:off x="5527"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6" name="Freeform 324"/>
              <p:cNvSpPr>
                <a:spLocks/>
              </p:cNvSpPr>
              <p:nvPr/>
            </p:nvSpPr>
            <p:spPr bwMode="auto">
              <a:xfrm>
                <a:off x="5601"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7" name="Freeform 325"/>
              <p:cNvSpPr>
                <a:spLocks/>
              </p:cNvSpPr>
              <p:nvPr/>
            </p:nvSpPr>
            <p:spPr bwMode="auto">
              <a:xfrm>
                <a:off x="5675"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8" name="Freeform 326"/>
              <p:cNvSpPr>
                <a:spLocks/>
              </p:cNvSpPr>
              <p:nvPr/>
            </p:nvSpPr>
            <p:spPr bwMode="auto">
              <a:xfrm>
                <a:off x="4183" y="227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9" name="Freeform 327"/>
              <p:cNvSpPr>
                <a:spLocks/>
              </p:cNvSpPr>
              <p:nvPr/>
            </p:nvSpPr>
            <p:spPr bwMode="auto">
              <a:xfrm>
                <a:off x="4260" y="227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0" name="Freeform 328"/>
              <p:cNvSpPr>
                <a:spLocks/>
              </p:cNvSpPr>
              <p:nvPr/>
            </p:nvSpPr>
            <p:spPr bwMode="auto">
              <a:xfrm>
                <a:off x="4334" y="227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1" name="Freeform 329"/>
              <p:cNvSpPr>
                <a:spLocks/>
              </p:cNvSpPr>
              <p:nvPr/>
            </p:nvSpPr>
            <p:spPr bwMode="auto">
              <a:xfrm>
                <a:off x="4410" y="2276"/>
                <a:ext cx="64"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2" name="Freeform 330"/>
              <p:cNvSpPr>
                <a:spLocks/>
              </p:cNvSpPr>
              <p:nvPr/>
            </p:nvSpPr>
            <p:spPr bwMode="auto">
              <a:xfrm>
                <a:off x="4485" y="227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3" name="Freeform 331"/>
              <p:cNvSpPr>
                <a:spLocks/>
              </p:cNvSpPr>
              <p:nvPr/>
            </p:nvSpPr>
            <p:spPr bwMode="auto">
              <a:xfrm>
                <a:off x="4561" y="227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4" name="Freeform 332"/>
              <p:cNvSpPr>
                <a:spLocks/>
              </p:cNvSpPr>
              <p:nvPr/>
            </p:nvSpPr>
            <p:spPr bwMode="auto">
              <a:xfrm>
                <a:off x="4637" y="227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5" name="Freeform 333"/>
              <p:cNvSpPr>
                <a:spLocks/>
              </p:cNvSpPr>
              <p:nvPr/>
            </p:nvSpPr>
            <p:spPr bwMode="auto">
              <a:xfrm>
                <a:off x="4712" y="227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6" name="Freeform 334"/>
              <p:cNvSpPr>
                <a:spLocks/>
              </p:cNvSpPr>
              <p:nvPr/>
            </p:nvSpPr>
            <p:spPr bwMode="auto">
              <a:xfrm>
                <a:off x="4788" y="227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7" name="Freeform 335"/>
              <p:cNvSpPr>
                <a:spLocks/>
              </p:cNvSpPr>
              <p:nvPr/>
            </p:nvSpPr>
            <p:spPr bwMode="auto">
              <a:xfrm>
                <a:off x="4864" y="227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8" name="Freeform 336"/>
              <p:cNvSpPr>
                <a:spLocks/>
              </p:cNvSpPr>
              <p:nvPr/>
            </p:nvSpPr>
            <p:spPr bwMode="auto">
              <a:xfrm>
                <a:off x="4939" y="227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9" name="Freeform 337"/>
              <p:cNvSpPr>
                <a:spLocks/>
              </p:cNvSpPr>
              <p:nvPr/>
            </p:nvSpPr>
            <p:spPr bwMode="auto">
              <a:xfrm>
                <a:off x="5015" y="227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0" name="Freeform 338"/>
              <p:cNvSpPr>
                <a:spLocks/>
              </p:cNvSpPr>
              <p:nvPr/>
            </p:nvSpPr>
            <p:spPr bwMode="auto">
              <a:xfrm>
                <a:off x="5091" y="227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1" name="Freeform 339"/>
              <p:cNvSpPr>
                <a:spLocks/>
              </p:cNvSpPr>
              <p:nvPr/>
            </p:nvSpPr>
            <p:spPr bwMode="auto">
              <a:xfrm>
                <a:off x="5165" y="2276"/>
                <a:ext cx="71"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2" name="Freeform 340"/>
              <p:cNvSpPr>
                <a:spLocks/>
              </p:cNvSpPr>
              <p:nvPr/>
            </p:nvSpPr>
            <p:spPr bwMode="auto">
              <a:xfrm>
                <a:off x="5242" y="227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3" name="Freeform 341"/>
              <p:cNvSpPr>
                <a:spLocks/>
              </p:cNvSpPr>
              <p:nvPr/>
            </p:nvSpPr>
            <p:spPr bwMode="auto">
              <a:xfrm>
                <a:off x="5318" y="227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4" name="Freeform 342"/>
              <p:cNvSpPr>
                <a:spLocks/>
              </p:cNvSpPr>
              <p:nvPr/>
            </p:nvSpPr>
            <p:spPr bwMode="auto">
              <a:xfrm>
                <a:off x="5392" y="2276"/>
                <a:ext cx="71"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5" name="Freeform 343"/>
              <p:cNvSpPr>
                <a:spLocks/>
              </p:cNvSpPr>
              <p:nvPr/>
            </p:nvSpPr>
            <p:spPr bwMode="auto">
              <a:xfrm>
                <a:off x="5469" y="227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6" name="Freeform 344"/>
              <p:cNvSpPr>
                <a:spLocks/>
              </p:cNvSpPr>
              <p:nvPr/>
            </p:nvSpPr>
            <p:spPr bwMode="auto">
              <a:xfrm>
                <a:off x="5545" y="227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7" name="Freeform 345"/>
              <p:cNvSpPr>
                <a:spLocks/>
              </p:cNvSpPr>
              <p:nvPr/>
            </p:nvSpPr>
            <p:spPr bwMode="auto">
              <a:xfrm>
                <a:off x="5619" y="2276"/>
                <a:ext cx="71"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8" name="Freeform 346"/>
              <p:cNvSpPr>
                <a:spLocks/>
              </p:cNvSpPr>
              <p:nvPr/>
            </p:nvSpPr>
            <p:spPr bwMode="auto">
              <a:xfrm>
                <a:off x="5696" y="227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9" name="Freeform 347"/>
              <p:cNvSpPr>
                <a:spLocks/>
              </p:cNvSpPr>
              <p:nvPr/>
            </p:nvSpPr>
            <p:spPr bwMode="auto">
              <a:xfrm>
                <a:off x="4188" y="231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0" name="Freeform 348"/>
              <p:cNvSpPr>
                <a:spLocks/>
              </p:cNvSpPr>
              <p:nvPr/>
            </p:nvSpPr>
            <p:spPr bwMode="auto">
              <a:xfrm>
                <a:off x="4264" y="231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1" name="Freeform 349"/>
              <p:cNvSpPr>
                <a:spLocks/>
              </p:cNvSpPr>
              <p:nvPr/>
            </p:nvSpPr>
            <p:spPr bwMode="auto">
              <a:xfrm>
                <a:off x="4340" y="231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2" name="Freeform 350"/>
              <p:cNvSpPr>
                <a:spLocks/>
              </p:cNvSpPr>
              <p:nvPr/>
            </p:nvSpPr>
            <p:spPr bwMode="auto">
              <a:xfrm>
                <a:off x="4417" y="231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3" name="Freeform 351"/>
              <p:cNvSpPr>
                <a:spLocks/>
              </p:cNvSpPr>
              <p:nvPr/>
            </p:nvSpPr>
            <p:spPr bwMode="auto">
              <a:xfrm>
                <a:off x="4493" y="231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4" name="Freeform 352"/>
              <p:cNvSpPr>
                <a:spLocks/>
              </p:cNvSpPr>
              <p:nvPr/>
            </p:nvSpPr>
            <p:spPr bwMode="auto">
              <a:xfrm>
                <a:off x="4569"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5" name="Freeform 353"/>
              <p:cNvSpPr>
                <a:spLocks/>
              </p:cNvSpPr>
              <p:nvPr/>
            </p:nvSpPr>
            <p:spPr bwMode="auto">
              <a:xfrm>
                <a:off x="4646"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6" name="Freeform 354"/>
              <p:cNvSpPr>
                <a:spLocks/>
              </p:cNvSpPr>
              <p:nvPr/>
            </p:nvSpPr>
            <p:spPr bwMode="auto">
              <a:xfrm>
                <a:off x="4722"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7" name="Freeform 355"/>
              <p:cNvSpPr>
                <a:spLocks/>
              </p:cNvSpPr>
              <p:nvPr/>
            </p:nvSpPr>
            <p:spPr bwMode="auto">
              <a:xfrm>
                <a:off x="4798"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8" name="Freeform 356"/>
              <p:cNvSpPr>
                <a:spLocks/>
              </p:cNvSpPr>
              <p:nvPr/>
            </p:nvSpPr>
            <p:spPr bwMode="auto">
              <a:xfrm>
                <a:off x="4875"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9" name="Freeform 357"/>
              <p:cNvSpPr>
                <a:spLocks/>
              </p:cNvSpPr>
              <p:nvPr/>
            </p:nvSpPr>
            <p:spPr bwMode="auto">
              <a:xfrm>
                <a:off x="4951"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0" name="Freeform 358"/>
              <p:cNvSpPr>
                <a:spLocks/>
              </p:cNvSpPr>
              <p:nvPr/>
            </p:nvSpPr>
            <p:spPr bwMode="auto">
              <a:xfrm>
                <a:off x="5027" y="231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1" name="Freeform 359"/>
              <p:cNvSpPr>
                <a:spLocks/>
              </p:cNvSpPr>
              <p:nvPr/>
            </p:nvSpPr>
            <p:spPr bwMode="auto">
              <a:xfrm>
                <a:off x="5104" y="231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2" name="Freeform 360"/>
              <p:cNvSpPr>
                <a:spLocks/>
              </p:cNvSpPr>
              <p:nvPr/>
            </p:nvSpPr>
            <p:spPr bwMode="auto">
              <a:xfrm>
                <a:off x="5180" y="231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3" name="Freeform 361"/>
              <p:cNvSpPr>
                <a:spLocks/>
              </p:cNvSpPr>
              <p:nvPr/>
            </p:nvSpPr>
            <p:spPr bwMode="auto">
              <a:xfrm>
                <a:off x="5256" y="231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4" name="Freeform 362"/>
              <p:cNvSpPr>
                <a:spLocks/>
              </p:cNvSpPr>
              <p:nvPr/>
            </p:nvSpPr>
            <p:spPr bwMode="auto">
              <a:xfrm>
                <a:off x="5333" y="231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5" name="Freeform 363"/>
              <p:cNvSpPr>
                <a:spLocks/>
              </p:cNvSpPr>
              <p:nvPr/>
            </p:nvSpPr>
            <p:spPr bwMode="auto">
              <a:xfrm>
                <a:off x="5409" y="231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6" name="Freeform 364"/>
              <p:cNvSpPr>
                <a:spLocks/>
              </p:cNvSpPr>
              <p:nvPr/>
            </p:nvSpPr>
            <p:spPr bwMode="auto">
              <a:xfrm>
                <a:off x="5485" y="231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7" name="Freeform 365"/>
              <p:cNvSpPr>
                <a:spLocks/>
              </p:cNvSpPr>
              <p:nvPr/>
            </p:nvSpPr>
            <p:spPr bwMode="auto">
              <a:xfrm>
                <a:off x="5562" y="231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8" name="Freeform 366"/>
              <p:cNvSpPr>
                <a:spLocks/>
              </p:cNvSpPr>
              <p:nvPr/>
            </p:nvSpPr>
            <p:spPr bwMode="auto">
              <a:xfrm>
                <a:off x="5638" y="231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9" name="Freeform 367"/>
              <p:cNvSpPr>
                <a:spLocks/>
              </p:cNvSpPr>
              <p:nvPr/>
            </p:nvSpPr>
            <p:spPr bwMode="auto">
              <a:xfrm>
                <a:off x="5714" y="231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0" name="Freeform 368"/>
              <p:cNvSpPr>
                <a:spLocks/>
              </p:cNvSpPr>
              <p:nvPr/>
            </p:nvSpPr>
            <p:spPr bwMode="auto">
              <a:xfrm>
                <a:off x="4194" y="2357"/>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1" name="Freeform 369"/>
              <p:cNvSpPr>
                <a:spLocks/>
              </p:cNvSpPr>
              <p:nvPr/>
            </p:nvSpPr>
            <p:spPr bwMode="auto">
              <a:xfrm>
                <a:off x="4270" y="2357"/>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2" name="Freeform 370"/>
              <p:cNvSpPr>
                <a:spLocks/>
              </p:cNvSpPr>
              <p:nvPr/>
            </p:nvSpPr>
            <p:spPr bwMode="auto">
              <a:xfrm>
                <a:off x="4348" y="2357"/>
                <a:ext cx="67"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3" name="Freeform 371"/>
              <p:cNvSpPr>
                <a:spLocks/>
              </p:cNvSpPr>
              <p:nvPr/>
            </p:nvSpPr>
            <p:spPr bwMode="auto">
              <a:xfrm>
                <a:off x="4425" y="2357"/>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4" name="Freeform 372"/>
              <p:cNvSpPr>
                <a:spLocks/>
              </p:cNvSpPr>
              <p:nvPr/>
            </p:nvSpPr>
            <p:spPr bwMode="auto">
              <a:xfrm>
                <a:off x="4501" y="2357"/>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5" name="Freeform 373"/>
              <p:cNvSpPr>
                <a:spLocks/>
              </p:cNvSpPr>
              <p:nvPr/>
            </p:nvSpPr>
            <p:spPr bwMode="auto">
              <a:xfrm>
                <a:off x="4580" y="2357"/>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6" name="Freeform 374"/>
              <p:cNvSpPr>
                <a:spLocks/>
              </p:cNvSpPr>
              <p:nvPr/>
            </p:nvSpPr>
            <p:spPr bwMode="auto">
              <a:xfrm>
                <a:off x="4656" y="2357"/>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7" name="Freeform 375"/>
              <p:cNvSpPr>
                <a:spLocks/>
              </p:cNvSpPr>
              <p:nvPr/>
            </p:nvSpPr>
            <p:spPr bwMode="auto">
              <a:xfrm>
                <a:off x="4732" y="2357"/>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8" name="Freeform 376"/>
              <p:cNvSpPr>
                <a:spLocks/>
              </p:cNvSpPr>
              <p:nvPr/>
            </p:nvSpPr>
            <p:spPr bwMode="auto">
              <a:xfrm>
                <a:off x="4811" y="2357"/>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9" name="Freeform 377"/>
              <p:cNvSpPr>
                <a:spLocks/>
              </p:cNvSpPr>
              <p:nvPr/>
            </p:nvSpPr>
            <p:spPr bwMode="auto">
              <a:xfrm>
                <a:off x="4887" y="2357"/>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0" name="Freeform 378"/>
              <p:cNvSpPr>
                <a:spLocks/>
              </p:cNvSpPr>
              <p:nvPr/>
            </p:nvSpPr>
            <p:spPr bwMode="auto">
              <a:xfrm>
                <a:off x="4965" y="2357"/>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1" name="Freeform 379"/>
              <p:cNvSpPr>
                <a:spLocks/>
              </p:cNvSpPr>
              <p:nvPr/>
            </p:nvSpPr>
            <p:spPr bwMode="auto">
              <a:xfrm>
                <a:off x="5042"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2" name="Freeform 380"/>
              <p:cNvSpPr>
                <a:spLocks/>
              </p:cNvSpPr>
              <p:nvPr/>
            </p:nvSpPr>
            <p:spPr bwMode="auto">
              <a:xfrm>
                <a:off x="5118"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3" name="Freeform 381"/>
              <p:cNvSpPr>
                <a:spLocks/>
              </p:cNvSpPr>
              <p:nvPr/>
            </p:nvSpPr>
            <p:spPr bwMode="auto">
              <a:xfrm>
                <a:off x="5196" y="2357"/>
                <a:ext cx="71"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4" name="Freeform 382"/>
              <p:cNvSpPr>
                <a:spLocks/>
              </p:cNvSpPr>
              <p:nvPr/>
            </p:nvSpPr>
            <p:spPr bwMode="auto">
              <a:xfrm>
                <a:off x="5273"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5" name="Freeform 383"/>
              <p:cNvSpPr>
                <a:spLocks/>
              </p:cNvSpPr>
              <p:nvPr/>
            </p:nvSpPr>
            <p:spPr bwMode="auto">
              <a:xfrm>
                <a:off x="5349" y="2357"/>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6" name="Freeform 384"/>
              <p:cNvSpPr>
                <a:spLocks/>
              </p:cNvSpPr>
              <p:nvPr/>
            </p:nvSpPr>
            <p:spPr bwMode="auto">
              <a:xfrm>
                <a:off x="5428"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7" name="Freeform 385"/>
              <p:cNvSpPr>
                <a:spLocks/>
              </p:cNvSpPr>
              <p:nvPr/>
            </p:nvSpPr>
            <p:spPr bwMode="auto">
              <a:xfrm>
                <a:off x="5504" y="2357"/>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8" name="Freeform 386"/>
              <p:cNvSpPr>
                <a:spLocks/>
              </p:cNvSpPr>
              <p:nvPr/>
            </p:nvSpPr>
            <p:spPr bwMode="auto">
              <a:xfrm>
                <a:off x="5580" y="2357"/>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9" name="Freeform 387"/>
              <p:cNvSpPr>
                <a:spLocks/>
              </p:cNvSpPr>
              <p:nvPr/>
            </p:nvSpPr>
            <p:spPr bwMode="auto">
              <a:xfrm>
                <a:off x="5659" y="2357"/>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0" name="Freeform 388"/>
              <p:cNvSpPr>
                <a:spLocks/>
              </p:cNvSpPr>
              <p:nvPr/>
            </p:nvSpPr>
            <p:spPr bwMode="auto">
              <a:xfrm>
                <a:off x="5735" y="2357"/>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1" name="Freeform 389"/>
              <p:cNvSpPr>
                <a:spLocks/>
              </p:cNvSpPr>
              <p:nvPr/>
            </p:nvSpPr>
            <p:spPr bwMode="auto">
              <a:xfrm>
                <a:off x="5756" y="2398"/>
                <a:ext cx="7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2" name="Freeform 390"/>
              <p:cNvSpPr>
                <a:spLocks/>
              </p:cNvSpPr>
              <p:nvPr/>
            </p:nvSpPr>
            <p:spPr bwMode="auto">
              <a:xfrm>
                <a:off x="4355" y="2398"/>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3" name="Freeform 391"/>
              <p:cNvSpPr>
                <a:spLocks/>
              </p:cNvSpPr>
              <p:nvPr/>
            </p:nvSpPr>
            <p:spPr bwMode="auto">
              <a:xfrm>
                <a:off x="4433" y="2398"/>
                <a:ext cx="66"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4" name="Freeform 392"/>
              <p:cNvSpPr>
                <a:spLocks/>
              </p:cNvSpPr>
              <p:nvPr/>
            </p:nvSpPr>
            <p:spPr bwMode="auto">
              <a:xfrm>
                <a:off x="4509" y="2398"/>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5" name="Freeform 393"/>
              <p:cNvSpPr>
                <a:spLocks/>
              </p:cNvSpPr>
              <p:nvPr/>
            </p:nvSpPr>
            <p:spPr bwMode="auto">
              <a:xfrm>
                <a:off x="4588" y="2398"/>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6" name="Freeform 394"/>
              <p:cNvSpPr>
                <a:spLocks/>
              </p:cNvSpPr>
              <p:nvPr/>
            </p:nvSpPr>
            <p:spPr bwMode="auto">
              <a:xfrm>
                <a:off x="4666" y="2398"/>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7" name="Freeform 395"/>
              <p:cNvSpPr>
                <a:spLocks/>
              </p:cNvSpPr>
              <p:nvPr/>
            </p:nvSpPr>
            <p:spPr bwMode="auto">
              <a:xfrm>
                <a:off x="4745" y="2398"/>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8" name="Freeform 396"/>
              <p:cNvSpPr>
                <a:spLocks/>
              </p:cNvSpPr>
              <p:nvPr/>
            </p:nvSpPr>
            <p:spPr bwMode="auto">
              <a:xfrm>
                <a:off x="4821"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9" name="Freeform 397"/>
              <p:cNvSpPr>
                <a:spLocks/>
              </p:cNvSpPr>
              <p:nvPr/>
            </p:nvSpPr>
            <p:spPr bwMode="auto">
              <a:xfrm>
                <a:off x="4899"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0" name="Freeform 398"/>
              <p:cNvSpPr>
                <a:spLocks/>
              </p:cNvSpPr>
              <p:nvPr/>
            </p:nvSpPr>
            <p:spPr bwMode="auto">
              <a:xfrm>
                <a:off x="4978"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1" name="Freeform 399"/>
              <p:cNvSpPr>
                <a:spLocks/>
              </p:cNvSpPr>
              <p:nvPr/>
            </p:nvSpPr>
            <p:spPr bwMode="auto">
              <a:xfrm>
                <a:off x="5056" y="2398"/>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2" name="Freeform 400"/>
              <p:cNvSpPr>
                <a:spLocks/>
              </p:cNvSpPr>
              <p:nvPr/>
            </p:nvSpPr>
            <p:spPr bwMode="auto">
              <a:xfrm>
                <a:off x="5132" y="2398"/>
                <a:ext cx="71"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3" name="Freeform 401"/>
              <p:cNvSpPr>
                <a:spLocks/>
              </p:cNvSpPr>
              <p:nvPr/>
            </p:nvSpPr>
            <p:spPr bwMode="auto">
              <a:xfrm>
                <a:off x="5211"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4" name="Freeform 402"/>
              <p:cNvSpPr>
                <a:spLocks/>
              </p:cNvSpPr>
              <p:nvPr/>
            </p:nvSpPr>
            <p:spPr bwMode="auto">
              <a:xfrm>
                <a:off x="5289"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5" name="Freeform 403"/>
              <p:cNvSpPr>
                <a:spLocks/>
              </p:cNvSpPr>
              <p:nvPr/>
            </p:nvSpPr>
            <p:spPr bwMode="auto">
              <a:xfrm>
                <a:off x="5366" y="2398"/>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6" name="Freeform 404"/>
              <p:cNvSpPr>
                <a:spLocks/>
              </p:cNvSpPr>
              <p:nvPr/>
            </p:nvSpPr>
            <p:spPr bwMode="auto">
              <a:xfrm>
                <a:off x="5444" y="2398"/>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7" name="Freeform 405"/>
              <p:cNvSpPr>
                <a:spLocks/>
              </p:cNvSpPr>
              <p:nvPr/>
            </p:nvSpPr>
            <p:spPr bwMode="auto">
              <a:xfrm>
                <a:off x="5522" y="2398"/>
                <a:ext cx="73"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 name="Group 607"/>
            <p:cNvGrpSpPr>
              <a:grpSpLocks/>
            </p:cNvGrpSpPr>
            <p:nvPr/>
          </p:nvGrpSpPr>
          <p:grpSpPr bwMode="auto">
            <a:xfrm>
              <a:off x="4983163" y="3806826"/>
              <a:ext cx="4179888" cy="1870075"/>
              <a:chOff x="3139" y="2398"/>
              <a:chExt cx="2633" cy="1178"/>
            </a:xfrm>
            <a:grpFill/>
          </p:grpSpPr>
          <p:sp>
            <p:nvSpPr>
              <p:cNvPr id="378" name="Freeform 407"/>
              <p:cNvSpPr>
                <a:spLocks/>
              </p:cNvSpPr>
              <p:nvPr/>
            </p:nvSpPr>
            <p:spPr bwMode="auto">
              <a:xfrm>
                <a:off x="5601" y="2398"/>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9" name="Freeform 408"/>
              <p:cNvSpPr>
                <a:spLocks/>
              </p:cNvSpPr>
              <p:nvPr/>
            </p:nvSpPr>
            <p:spPr bwMode="auto">
              <a:xfrm>
                <a:off x="5677" y="2398"/>
                <a:ext cx="7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0" name="Freeform 409"/>
              <p:cNvSpPr>
                <a:spLocks/>
              </p:cNvSpPr>
              <p:nvPr/>
            </p:nvSpPr>
            <p:spPr bwMode="auto">
              <a:xfrm>
                <a:off x="4361" y="2442"/>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1" name="Freeform 410"/>
              <p:cNvSpPr>
                <a:spLocks/>
              </p:cNvSpPr>
              <p:nvPr/>
            </p:nvSpPr>
            <p:spPr bwMode="auto">
              <a:xfrm>
                <a:off x="4439" y="2442"/>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2" name="Freeform 411"/>
              <p:cNvSpPr>
                <a:spLocks/>
              </p:cNvSpPr>
              <p:nvPr/>
            </p:nvSpPr>
            <p:spPr bwMode="auto">
              <a:xfrm>
                <a:off x="4520" y="2442"/>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3" name="Freeform 412"/>
              <p:cNvSpPr>
                <a:spLocks/>
              </p:cNvSpPr>
              <p:nvPr/>
            </p:nvSpPr>
            <p:spPr bwMode="auto">
              <a:xfrm>
                <a:off x="4598" y="2442"/>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4" name="Freeform 413"/>
              <p:cNvSpPr>
                <a:spLocks/>
              </p:cNvSpPr>
              <p:nvPr/>
            </p:nvSpPr>
            <p:spPr bwMode="auto">
              <a:xfrm>
                <a:off x="4677" y="2442"/>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5" name="Freeform 414"/>
              <p:cNvSpPr>
                <a:spLocks/>
              </p:cNvSpPr>
              <p:nvPr/>
            </p:nvSpPr>
            <p:spPr bwMode="auto">
              <a:xfrm>
                <a:off x="4755" y="2442"/>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6" name="Freeform 415"/>
              <p:cNvSpPr>
                <a:spLocks/>
              </p:cNvSpPr>
              <p:nvPr/>
            </p:nvSpPr>
            <p:spPr bwMode="auto">
              <a:xfrm>
                <a:off x="4833" y="2442"/>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7" name="Freeform 416"/>
              <p:cNvSpPr>
                <a:spLocks/>
              </p:cNvSpPr>
              <p:nvPr/>
            </p:nvSpPr>
            <p:spPr bwMode="auto">
              <a:xfrm>
                <a:off x="4912" y="2442"/>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8" name="Freeform 417"/>
              <p:cNvSpPr>
                <a:spLocks/>
              </p:cNvSpPr>
              <p:nvPr/>
            </p:nvSpPr>
            <p:spPr bwMode="auto">
              <a:xfrm>
                <a:off x="4990" y="2442"/>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9" name="Freeform 418"/>
              <p:cNvSpPr>
                <a:spLocks/>
              </p:cNvSpPr>
              <p:nvPr/>
            </p:nvSpPr>
            <p:spPr bwMode="auto">
              <a:xfrm>
                <a:off x="5069" y="2442"/>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0" name="Freeform 419"/>
              <p:cNvSpPr>
                <a:spLocks/>
              </p:cNvSpPr>
              <p:nvPr/>
            </p:nvSpPr>
            <p:spPr bwMode="auto">
              <a:xfrm>
                <a:off x="5147" y="2442"/>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1" name="Freeform 420"/>
              <p:cNvSpPr>
                <a:spLocks/>
              </p:cNvSpPr>
              <p:nvPr/>
            </p:nvSpPr>
            <p:spPr bwMode="auto">
              <a:xfrm>
                <a:off x="5227" y="2442"/>
                <a:ext cx="71"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2" name="Freeform 421"/>
              <p:cNvSpPr>
                <a:spLocks/>
              </p:cNvSpPr>
              <p:nvPr/>
            </p:nvSpPr>
            <p:spPr bwMode="auto">
              <a:xfrm>
                <a:off x="5306" y="2442"/>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3" name="Freeform 422"/>
              <p:cNvSpPr>
                <a:spLocks/>
              </p:cNvSpPr>
              <p:nvPr/>
            </p:nvSpPr>
            <p:spPr bwMode="auto">
              <a:xfrm>
                <a:off x="5384" y="2442"/>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4" name="Freeform 423"/>
              <p:cNvSpPr>
                <a:spLocks/>
              </p:cNvSpPr>
              <p:nvPr/>
            </p:nvSpPr>
            <p:spPr bwMode="auto">
              <a:xfrm>
                <a:off x="5463" y="2442"/>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5" name="Freeform 424"/>
              <p:cNvSpPr>
                <a:spLocks/>
              </p:cNvSpPr>
              <p:nvPr/>
            </p:nvSpPr>
            <p:spPr bwMode="auto">
              <a:xfrm>
                <a:off x="5541" y="2442"/>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6" name="Freeform 425"/>
              <p:cNvSpPr>
                <a:spLocks/>
              </p:cNvSpPr>
              <p:nvPr/>
            </p:nvSpPr>
            <p:spPr bwMode="auto">
              <a:xfrm>
                <a:off x="5619" y="2442"/>
                <a:ext cx="75"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7" name="Freeform 426"/>
              <p:cNvSpPr>
                <a:spLocks/>
              </p:cNvSpPr>
              <p:nvPr/>
            </p:nvSpPr>
            <p:spPr bwMode="auto">
              <a:xfrm>
                <a:off x="5698" y="2442"/>
                <a:ext cx="7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8" name="Freeform 427"/>
              <p:cNvSpPr>
                <a:spLocks/>
              </p:cNvSpPr>
              <p:nvPr/>
            </p:nvSpPr>
            <p:spPr bwMode="auto">
              <a:xfrm>
                <a:off x="5401" y="2485"/>
                <a:ext cx="7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9" name="Freeform 428"/>
              <p:cNvSpPr>
                <a:spLocks/>
              </p:cNvSpPr>
              <p:nvPr/>
            </p:nvSpPr>
            <p:spPr bwMode="auto">
              <a:xfrm>
                <a:off x="5481" y="2485"/>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0" name="Freeform 429"/>
              <p:cNvSpPr>
                <a:spLocks/>
              </p:cNvSpPr>
              <p:nvPr/>
            </p:nvSpPr>
            <p:spPr bwMode="auto">
              <a:xfrm>
                <a:off x="5640" y="2485"/>
                <a:ext cx="7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2" name="Freeform 431"/>
              <p:cNvSpPr>
                <a:spLocks/>
              </p:cNvSpPr>
              <p:nvPr/>
            </p:nvSpPr>
            <p:spPr bwMode="auto">
              <a:xfrm>
                <a:off x="5500" y="2528"/>
                <a:ext cx="74"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3" name="Freeform 432"/>
              <p:cNvSpPr>
                <a:spLocks/>
              </p:cNvSpPr>
              <p:nvPr/>
            </p:nvSpPr>
            <p:spPr bwMode="auto">
              <a:xfrm>
                <a:off x="5659" y="2528"/>
                <a:ext cx="76"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4" name="Freeform 433"/>
              <p:cNvSpPr>
                <a:spLocks/>
              </p:cNvSpPr>
              <p:nvPr/>
            </p:nvSpPr>
            <p:spPr bwMode="auto">
              <a:xfrm>
                <a:off x="5436" y="2574"/>
                <a:ext cx="76"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5" name="Freeform 434"/>
              <p:cNvSpPr>
                <a:spLocks/>
              </p:cNvSpPr>
              <p:nvPr/>
            </p:nvSpPr>
            <p:spPr bwMode="auto">
              <a:xfrm>
                <a:off x="5518" y="2574"/>
                <a:ext cx="75"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6" name="Freeform 435"/>
              <p:cNvSpPr>
                <a:spLocks/>
              </p:cNvSpPr>
              <p:nvPr/>
            </p:nvSpPr>
            <p:spPr bwMode="auto">
              <a:xfrm>
                <a:off x="5454" y="2621"/>
                <a:ext cx="77"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7" name="Freeform 436"/>
              <p:cNvSpPr>
                <a:spLocks/>
              </p:cNvSpPr>
              <p:nvPr/>
            </p:nvSpPr>
            <p:spPr bwMode="auto">
              <a:xfrm>
                <a:off x="5537" y="2621"/>
                <a:ext cx="76"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8" name="Freeform 437"/>
              <p:cNvSpPr>
                <a:spLocks/>
              </p:cNvSpPr>
              <p:nvPr/>
            </p:nvSpPr>
            <p:spPr bwMode="auto">
              <a:xfrm>
                <a:off x="5473" y="2669"/>
                <a:ext cx="76"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9" name="Freeform 438"/>
              <p:cNvSpPr>
                <a:spLocks/>
              </p:cNvSpPr>
              <p:nvPr/>
            </p:nvSpPr>
            <p:spPr bwMode="auto">
              <a:xfrm>
                <a:off x="4825" y="2719"/>
                <a:ext cx="74"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0" name="Freeform 439"/>
              <p:cNvSpPr>
                <a:spLocks/>
              </p:cNvSpPr>
              <p:nvPr/>
            </p:nvSpPr>
            <p:spPr bwMode="auto">
              <a:xfrm>
                <a:off x="4908" y="2719"/>
                <a:ext cx="74"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1" name="Freeform 440"/>
              <p:cNvSpPr>
                <a:spLocks/>
              </p:cNvSpPr>
              <p:nvPr/>
            </p:nvSpPr>
            <p:spPr bwMode="auto">
              <a:xfrm>
                <a:off x="4992" y="2719"/>
                <a:ext cx="74"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2" name="Freeform 441"/>
              <p:cNvSpPr>
                <a:spLocks/>
              </p:cNvSpPr>
              <p:nvPr/>
            </p:nvSpPr>
            <p:spPr bwMode="auto">
              <a:xfrm>
                <a:off x="5159" y="2719"/>
                <a:ext cx="75"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3" name="Freeform 442"/>
              <p:cNvSpPr>
                <a:spLocks/>
              </p:cNvSpPr>
              <p:nvPr/>
            </p:nvSpPr>
            <p:spPr bwMode="auto">
              <a:xfrm>
                <a:off x="5242" y="2719"/>
                <a:ext cx="76"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4" name="Freeform 443"/>
              <p:cNvSpPr>
                <a:spLocks/>
              </p:cNvSpPr>
              <p:nvPr/>
            </p:nvSpPr>
            <p:spPr bwMode="auto">
              <a:xfrm>
                <a:off x="5326" y="2719"/>
                <a:ext cx="77"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5" name="Freeform 444"/>
              <p:cNvSpPr>
                <a:spLocks/>
              </p:cNvSpPr>
              <p:nvPr/>
            </p:nvSpPr>
            <p:spPr bwMode="auto">
              <a:xfrm>
                <a:off x="4837" y="2770"/>
                <a:ext cx="75"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6" name="Freeform 445"/>
              <p:cNvSpPr>
                <a:spLocks/>
              </p:cNvSpPr>
              <p:nvPr/>
            </p:nvSpPr>
            <p:spPr bwMode="auto">
              <a:xfrm>
                <a:off x="4920" y="2770"/>
                <a:ext cx="76"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7" name="Freeform 446"/>
              <p:cNvSpPr>
                <a:spLocks/>
              </p:cNvSpPr>
              <p:nvPr/>
            </p:nvSpPr>
            <p:spPr bwMode="auto">
              <a:xfrm>
                <a:off x="5174" y="2770"/>
                <a:ext cx="76"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8" name="Freeform 447"/>
              <p:cNvSpPr>
                <a:spLocks/>
              </p:cNvSpPr>
              <p:nvPr/>
            </p:nvSpPr>
            <p:spPr bwMode="auto">
              <a:xfrm>
                <a:off x="5258" y="2770"/>
                <a:ext cx="77"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9" name="Freeform 448"/>
              <p:cNvSpPr>
                <a:spLocks/>
              </p:cNvSpPr>
              <p:nvPr/>
            </p:nvSpPr>
            <p:spPr bwMode="auto">
              <a:xfrm>
                <a:off x="5343" y="2770"/>
                <a:ext cx="78"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0" name="Freeform 449"/>
              <p:cNvSpPr>
                <a:spLocks/>
              </p:cNvSpPr>
              <p:nvPr/>
            </p:nvSpPr>
            <p:spPr bwMode="auto">
              <a:xfrm>
                <a:off x="5428" y="2770"/>
                <a:ext cx="78"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1" name="Freeform 450"/>
              <p:cNvSpPr>
                <a:spLocks/>
              </p:cNvSpPr>
              <p:nvPr/>
            </p:nvSpPr>
            <p:spPr bwMode="auto">
              <a:xfrm>
                <a:off x="4850" y="2822"/>
                <a:ext cx="74"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2" name="Freeform 451"/>
              <p:cNvSpPr>
                <a:spLocks/>
              </p:cNvSpPr>
              <p:nvPr/>
            </p:nvSpPr>
            <p:spPr bwMode="auto">
              <a:xfrm>
                <a:off x="4934" y="2822"/>
                <a:ext cx="77"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3" name="Freeform 452"/>
              <p:cNvSpPr>
                <a:spLocks/>
              </p:cNvSpPr>
              <p:nvPr/>
            </p:nvSpPr>
            <p:spPr bwMode="auto">
              <a:xfrm>
                <a:off x="5275" y="2822"/>
                <a:ext cx="78"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4" name="Freeform 453"/>
              <p:cNvSpPr>
                <a:spLocks/>
              </p:cNvSpPr>
              <p:nvPr/>
            </p:nvSpPr>
            <p:spPr bwMode="auto">
              <a:xfrm>
                <a:off x="5361" y="2822"/>
                <a:ext cx="79"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5" name="Freeform 454"/>
              <p:cNvSpPr>
                <a:spLocks/>
              </p:cNvSpPr>
              <p:nvPr/>
            </p:nvSpPr>
            <p:spPr bwMode="auto">
              <a:xfrm>
                <a:off x="5446" y="2822"/>
                <a:ext cx="78"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6" name="Freeform 455"/>
              <p:cNvSpPr>
                <a:spLocks/>
              </p:cNvSpPr>
              <p:nvPr/>
            </p:nvSpPr>
            <p:spPr bwMode="auto">
              <a:xfrm>
                <a:off x="4862" y="2878"/>
                <a:ext cx="77"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7" name="Freeform 456"/>
              <p:cNvSpPr>
                <a:spLocks/>
              </p:cNvSpPr>
              <p:nvPr/>
            </p:nvSpPr>
            <p:spPr bwMode="auto">
              <a:xfrm>
                <a:off x="5293" y="2878"/>
                <a:ext cx="79"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8" name="Freeform 457"/>
              <p:cNvSpPr>
                <a:spLocks/>
              </p:cNvSpPr>
              <p:nvPr/>
            </p:nvSpPr>
            <p:spPr bwMode="auto">
              <a:xfrm>
                <a:off x="5399" y="2931"/>
                <a:ext cx="80"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9" name="Oval 458"/>
              <p:cNvSpPr>
                <a:spLocks noChangeArrowheads="1"/>
              </p:cNvSpPr>
              <p:nvPr/>
            </p:nvSpPr>
            <p:spPr bwMode="auto">
              <a:xfrm>
                <a:off x="3736" y="2574"/>
                <a:ext cx="66"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0" name="Freeform 459"/>
              <p:cNvSpPr>
                <a:spLocks/>
              </p:cNvSpPr>
              <p:nvPr/>
            </p:nvSpPr>
            <p:spPr bwMode="auto">
              <a:xfrm>
                <a:off x="3816" y="2574"/>
                <a:ext cx="68"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1" name="Freeform 460"/>
              <p:cNvSpPr>
                <a:spLocks/>
              </p:cNvSpPr>
              <p:nvPr/>
            </p:nvSpPr>
            <p:spPr bwMode="auto">
              <a:xfrm>
                <a:off x="3897" y="2574"/>
                <a:ext cx="68"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2" name="Freeform 461"/>
              <p:cNvSpPr>
                <a:spLocks/>
              </p:cNvSpPr>
              <p:nvPr/>
            </p:nvSpPr>
            <p:spPr bwMode="auto">
              <a:xfrm>
                <a:off x="3979" y="2574"/>
                <a:ext cx="66"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3" name="Freeform 462"/>
              <p:cNvSpPr>
                <a:spLocks/>
              </p:cNvSpPr>
              <p:nvPr/>
            </p:nvSpPr>
            <p:spPr bwMode="auto">
              <a:xfrm>
                <a:off x="4392" y="3235"/>
                <a:ext cx="80"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4" name="Freeform 463"/>
              <p:cNvSpPr>
                <a:spLocks/>
              </p:cNvSpPr>
              <p:nvPr/>
            </p:nvSpPr>
            <p:spPr bwMode="auto">
              <a:xfrm>
                <a:off x="4307" y="3301"/>
                <a:ext cx="81"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5" name="Freeform 464"/>
              <p:cNvSpPr>
                <a:spLocks/>
              </p:cNvSpPr>
              <p:nvPr/>
            </p:nvSpPr>
            <p:spPr bwMode="auto">
              <a:xfrm>
                <a:off x="4400" y="3301"/>
                <a:ext cx="81"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6" name="Freeform 465"/>
              <p:cNvSpPr>
                <a:spLocks/>
              </p:cNvSpPr>
              <p:nvPr/>
            </p:nvSpPr>
            <p:spPr bwMode="auto">
              <a:xfrm>
                <a:off x="4315" y="3370"/>
                <a:ext cx="81"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7" name="Freeform 466"/>
              <p:cNvSpPr>
                <a:spLocks/>
              </p:cNvSpPr>
              <p:nvPr/>
            </p:nvSpPr>
            <p:spPr bwMode="auto">
              <a:xfrm>
                <a:off x="4338" y="2822"/>
                <a:ext cx="72"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8" name="Freeform 467"/>
              <p:cNvSpPr>
                <a:spLocks/>
              </p:cNvSpPr>
              <p:nvPr/>
            </p:nvSpPr>
            <p:spPr bwMode="auto">
              <a:xfrm>
                <a:off x="3412" y="2528"/>
                <a:ext cx="68"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9" name="Freeform 468"/>
              <p:cNvSpPr>
                <a:spLocks/>
              </p:cNvSpPr>
              <p:nvPr/>
            </p:nvSpPr>
            <p:spPr bwMode="auto">
              <a:xfrm>
                <a:off x="3492" y="2528"/>
                <a:ext cx="66"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0" name="Freeform 469"/>
              <p:cNvSpPr>
                <a:spLocks/>
              </p:cNvSpPr>
              <p:nvPr/>
            </p:nvSpPr>
            <p:spPr bwMode="auto">
              <a:xfrm>
                <a:off x="3573" y="2528"/>
                <a:ext cx="66"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1" name="Freeform 470"/>
              <p:cNvSpPr>
                <a:spLocks/>
              </p:cNvSpPr>
              <p:nvPr/>
            </p:nvSpPr>
            <p:spPr bwMode="auto">
              <a:xfrm>
                <a:off x="3329" y="2574"/>
                <a:ext cx="66"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2" name="Freeform 471"/>
              <p:cNvSpPr>
                <a:spLocks/>
              </p:cNvSpPr>
              <p:nvPr/>
            </p:nvSpPr>
            <p:spPr bwMode="auto">
              <a:xfrm>
                <a:off x="3410" y="2574"/>
                <a:ext cx="68"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3" name="Oval 472"/>
              <p:cNvSpPr>
                <a:spLocks noChangeArrowheads="1"/>
              </p:cNvSpPr>
              <p:nvPr/>
            </p:nvSpPr>
            <p:spPr bwMode="auto">
              <a:xfrm>
                <a:off x="3492" y="2574"/>
                <a:ext cx="66"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4" name="Oval 473"/>
              <p:cNvSpPr>
                <a:spLocks noChangeArrowheads="1"/>
              </p:cNvSpPr>
              <p:nvPr/>
            </p:nvSpPr>
            <p:spPr bwMode="auto">
              <a:xfrm>
                <a:off x="3573" y="2574"/>
                <a:ext cx="66"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5" name="Freeform 474"/>
              <p:cNvSpPr>
                <a:spLocks/>
              </p:cNvSpPr>
              <p:nvPr/>
            </p:nvSpPr>
            <p:spPr bwMode="auto">
              <a:xfrm>
                <a:off x="3653" y="2574"/>
                <a:ext cx="68"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6" name="Freeform 475"/>
              <p:cNvSpPr>
                <a:spLocks/>
              </p:cNvSpPr>
              <p:nvPr/>
            </p:nvSpPr>
            <p:spPr bwMode="auto">
              <a:xfrm>
                <a:off x="3243" y="2621"/>
                <a:ext cx="70"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7" name="Freeform 476"/>
              <p:cNvSpPr>
                <a:spLocks/>
              </p:cNvSpPr>
              <p:nvPr/>
            </p:nvSpPr>
            <p:spPr bwMode="auto">
              <a:xfrm>
                <a:off x="3325" y="2621"/>
                <a:ext cx="68"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8" name="Freeform 477"/>
              <p:cNvSpPr>
                <a:spLocks/>
              </p:cNvSpPr>
              <p:nvPr/>
            </p:nvSpPr>
            <p:spPr bwMode="auto">
              <a:xfrm>
                <a:off x="3408" y="2621"/>
                <a:ext cx="68"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9" name="Freeform 478"/>
              <p:cNvSpPr>
                <a:spLocks/>
              </p:cNvSpPr>
              <p:nvPr/>
            </p:nvSpPr>
            <p:spPr bwMode="auto">
              <a:xfrm>
                <a:off x="3490" y="2621"/>
                <a:ext cx="68"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0" name="Oval 479"/>
              <p:cNvSpPr>
                <a:spLocks noChangeArrowheads="1"/>
              </p:cNvSpPr>
              <p:nvPr/>
            </p:nvSpPr>
            <p:spPr bwMode="auto">
              <a:xfrm>
                <a:off x="3573" y="2621"/>
                <a:ext cx="66"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1" name="Oval 480"/>
              <p:cNvSpPr>
                <a:spLocks noChangeArrowheads="1"/>
              </p:cNvSpPr>
              <p:nvPr/>
            </p:nvSpPr>
            <p:spPr bwMode="auto">
              <a:xfrm>
                <a:off x="3655" y="2621"/>
                <a:ext cx="66"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2" name="Freeform 481"/>
              <p:cNvSpPr>
                <a:spLocks/>
              </p:cNvSpPr>
              <p:nvPr/>
            </p:nvSpPr>
            <p:spPr bwMode="auto">
              <a:xfrm>
                <a:off x="3736" y="2621"/>
                <a:ext cx="68"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3" name="Freeform 482"/>
              <p:cNvSpPr>
                <a:spLocks/>
              </p:cNvSpPr>
              <p:nvPr/>
            </p:nvSpPr>
            <p:spPr bwMode="auto">
              <a:xfrm>
                <a:off x="3818" y="2621"/>
                <a:ext cx="68"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4" name="Freeform 483"/>
              <p:cNvSpPr>
                <a:spLocks/>
              </p:cNvSpPr>
              <p:nvPr/>
            </p:nvSpPr>
            <p:spPr bwMode="auto">
              <a:xfrm>
                <a:off x="3901" y="2621"/>
                <a:ext cx="68"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5" name="Freeform 484"/>
              <p:cNvSpPr>
                <a:spLocks/>
              </p:cNvSpPr>
              <p:nvPr/>
            </p:nvSpPr>
            <p:spPr bwMode="auto">
              <a:xfrm>
                <a:off x="3981" y="2621"/>
                <a:ext cx="68"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6" name="Freeform 485"/>
              <p:cNvSpPr>
                <a:spLocks/>
              </p:cNvSpPr>
              <p:nvPr/>
            </p:nvSpPr>
            <p:spPr bwMode="auto">
              <a:xfrm>
                <a:off x="4064" y="2621"/>
                <a:ext cx="68"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7" name="Freeform 486"/>
              <p:cNvSpPr>
                <a:spLocks/>
              </p:cNvSpPr>
              <p:nvPr/>
            </p:nvSpPr>
            <p:spPr bwMode="auto">
              <a:xfrm>
                <a:off x="3156" y="2669"/>
                <a:ext cx="70"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8" name="Freeform 487"/>
              <p:cNvSpPr>
                <a:spLocks/>
              </p:cNvSpPr>
              <p:nvPr/>
            </p:nvSpPr>
            <p:spPr bwMode="auto">
              <a:xfrm>
                <a:off x="3239" y="2669"/>
                <a:ext cx="70"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9" name="Freeform 488"/>
              <p:cNvSpPr>
                <a:spLocks/>
              </p:cNvSpPr>
              <p:nvPr/>
            </p:nvSpPr>
            <p:spPr bwMode="auto">
              <a:xfrm>
                <a:off x="3323" y="2669"/>
                <a:ext cx="68"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0" name="Freeform 489"/>
              <p:cNvSpPr>
                <a:spLocks/>
              </p:cNvSpPr>
              <p:nvPr/>
            </p:nvSpPr>
            <p:spPr bwMode="auto">
              <a:xfrm>
                <a:off x="3406" y="2669"/>
                <a:ext cx="68"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1" name="Freeform 490"/>
              <p:cNvSpPr>
                <a:spLocks/>
              </p:cNvSpPr>
              <p:nvPr/>
            </p:nvSpPr>
            <p:spPr bwMode="auto">
              <a:xfrm>
                <a:off x="3488" y="2669"/>
                <a:ext cx="68"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2" name="Oval 491"/>
              <p:cNvSpPr>
                <a:spLocks noChangeArrowheads="1"/>
              </p:cNvSpPr>
              <p:nvPr/>
            </p:nvSpPr>
            <p:spPr bwMode="auto">
              <a:xfrm>
                <a:off x="3571" y="2669"/>
                <a:ext cx="68"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3" name="Oval 492"/>
              <p:cNvSpPr>
                <a:spLocks noChangeArrowheads="1"/>
              </p:cNvSpPr>
              <p:nvPr/>
            </p:nvSpPr>
            <p:spPr bwMode="auto">
              <a:xfrm>
                <a:off x="3655" y="2669"/>
                <a:ext cx="66"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4" name="Freeform 493"/>
              <p:cNvSpPr>
                <a:spLocks/>
              </p:cNvSpPr>
              <p:nvPr/>
            </p:nvSpPr>
            <p:spPr bwMode="auto">
              <a:xfrm>
                <a:off x="3738" y="2669"/>
                <a:ext cx="68"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5" name="Freeform 494"/>
              <p:cNvSpPr>
                <a:spLocks/>
              </p:cNvSpPr>
              <p:nvPr/>
            </p:nvSpPr>
            <p:spPr bwMode="auto">
              <a:xfrm>
                <a:off x="3820" y="2669"/>
                <a:ext cx="68"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6" name="Freeform 495"/>
              <p:cNvSpPr>
                <a:spLocks/>
              </p:cNvSpPr>
              <p:nvPr/>
            </p:nvSpPr>
            <p:spPr bwMode="auto">
              <a:xfrm>
                <a:off x="3903" y="2669"/>
                <a:ext cx="68"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7" name="Freeform 496"/>
              <p:cNvSpPr>
                <a:spLocks/>
              </p:cNvSpPr>
              <p:nvPr/>
            </p:nvSpPr>
            <p:spPr bwMode="auto">
              <a:xfrm>
                <a:off x="3985" y="2669"/>
                <a:ext cx="71"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8" name="Freeform 497"/>
              <p:cNvSpPr>
                <a:spLocks/>
              </p:cNvSpPr>
              <p:nvPr/>
            </p:nvSpPr>
            <p:spPr bwMode="auto">
              <a:xfrm>
                <a:off x="4068" y="2669"/>
                <a:ext cx="70"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9" name="Freeform 498"/>
              <p:cNvSpPr>
                <a:spLocks/>
              </p:cNvSpPr>
              <p:nvPr/>
            </p:nvSpPr>
            <p:spPr bwMode="auto">
              <a:xfrm>
                <a:off x="3150" y="2719"/>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0" name="Freeform 499"/>
              <p:cNvSpPr>
                <a:spLocks/>
              </p:cNvSpPr>
              <p:nvPr/>
            </p:nvSpPr>
            <p:spPr bwMode="auto">
              <a:xfrm>
                <a:off x="3234" y="2719"/>
                <a:ext cx="71"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1" name="Freeform 500"/>
              <p:cNvSpPr>
                <a:spLocks/>
              </p:cNvSpPr>
              <p:nvPr/>
            </p:nvSpPr>
            <p:spPr bwMode="auto">
              <a:xfrm>
                <a:off x="3319" y="2719"/>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2" name="Freeform 501"/>
              <p:cNvSpPr>
                <a:spLocks/>
              </p:cNvSpPr>
              <p:nvPr/>
            </p:nvSpPr>
            <p:spPr bwMode="auto">
              <a:xfrm>
                <a:off x="3404" y="2719"/>
                <a:ext cx="68"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3" name="Freeform 502"/>
              <p:cNvSpPr>
                <a:spLocks/>
              </p:cNvSpPr>
              <p:nvPr/>
            </p:nvSpPr>
            <p:spPr bwMode="auto">
              <a:xfrm>
                <a:off x="3486" y="2719"/>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4" name="Freeform 503"/>
              <p:cNvSpPr>
                <a:spLocks/>
              </p:cNvSpPr>
              <p:nvPr/>
            </p:nvSpPr>
            <p:spPr bwMode="auto">
              <a:xfrm>
                <a:off x="3571" y="2719"/>
                <a:ext cx="68"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5" name="Oval 504"/>
              <p:cNvSpPr>
                <a:spLocks noChangeArrowheads="1"/>
              </p:cNvSpPr>
              <p:nvPr/>
            </p:nvSpPr>
            <p:spPr bwMode="auto">
              <a:xfrm>
                <a:off x="3655" y="2719"/>
                <a:ext cx="68"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6" name="Freeform 505"/>
              <p:cNvSpPr>
                <a:spLocks/>
              </p:cNvSpPr>
              <p:nvPr/>
            </p:nvSpPr>
            <p:spPr bwMode="auto">
              <a:xfrm>
                <a:off x="3738" y="2719"/>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7" name="Freeform 506"/>
              <p:cNvSpPr>
                <a:spLocks/>
              </p:cNvSpPr>
              <p:nvPr/>
            </p:nvSpPr>
            <p:spPr bwMode="auto">
              <a:xfrm>
                <a:off x="3822" y="2719"/>
                <a:ext cx="68"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8" name="Freeform 507"/>
              <p:cNvSpPr>
                <a:spLocks/>
              </p:cNvSpPr>
              <p:nvPr/>
            </p:nvSpPr>
            <p:spPr bwMode="auto">
              <a:xfrm>
                <a:off x="3905" y="2719"/>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9" name="Freeform 508"/>
              <p:cNvSpPr>
                <a:spLocks/>
              </p:cNvSpPr>
              <p:nvPr/>
            </p:nvSpPr>
            <p:spPr bwMode="auto">
              <a:xfrm>
                <a:off x="3990" y="2719"/>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0" name="Freeform 509"/>
              <p:cNvSpPr>
                <a:spLocks/>
              </p:cNvSpPr>
              <p:nvPr/>
            </p:nvSpPr>
            <p:spPr bwMode="auto">
              <a:xfrm>
                <a:off x="4072" y="2719"/>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1" name="Freeform 510"/>
              <p:cNvSpPr>
                <a:spLocks/>
              </p:cNvSpPr>
              <p:nvPr/>
            </p:nvSpPr>
            <p:spPr bwMode="auto">
              <a:xfrm>
                <a:off x="3146" y="2770"/>
                <a:ext cx="72"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2" name="Freeform 511"/>
              <p:cNvSpPr>
                <a:spLocks/>
              </p:cNvSpPr>
              <p:nvPr/>
            </p:nvSpPr>
            <p:spPr bwMode="auto">
              <a:xfrm>
                <a:off x="3230" y="2770"/>
                <a:ext cx="70"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3" name="Freeform 512"/>
              <p:cNvSpPr>
                <a:spLocks/>
              </p:cNvSpPr>
              <p:nvPr/>
            </p:nvSpPr>
            <p:spPr bwMode="auto">
              <a:xfrm>
                <a:off x="3315" y="2770"/>
                <a:ext cx="70"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4" name="Freeform 513"/>
              <p:cNvSpPr>
                <a:spLocks/>
              </p:cNvSpPr>
              <p:nvPr/>
            </p:nvSpPr>
            <p:spPr bwMode="auto">
              <a:xfrm>
                <a:off x="3399" y="2770"/>
                <a:ext cx="71"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5" name="Freeform 514"/>
              <p:cNvSpPr>
                <a:spLocks/>
              </p:cNvSpPr>
              <p:nvPr/>
            </p:nvSpPr>
            <p:spPr bwMode="auto">
              <a:xfrm>
                <a:off x="3484" y="2770"/>
                <a:ext cx="70"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6" name="Oval 515"/>
              <p:cNvSpPr>
                <a:spLocks noChangeArrowheads="1"/>
              </p:cNvSpPr>
              <p:nvPr/>
            </p:nvSpPr>
            <p:spPr bwMode="auto">
              <a:xfrm>
                <a:off x="3571" y="2770"/>
                <a:ext cx="68"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7" name="Oval 516"/>
              <p:cNvSpPr>
                <a:spLocks noChangeArrowheads="1"/>
              </p:cNvSpPr>
              <p:nvPr/>
            </p:nvSpPr>
            <p:spPr bwMode="auto">
              <a:xfrm>
                <a:off x="3655" y="2770"/>
                <a:ext cx="68"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8" name="Freeform 517"/>
              <p:cNvSpPr>
                <a:spLocks/>
              </p:cNvSpPr>
              <p:nvPr/>
            </p:nvSpPr>
            <p:spPr bwMode="auto">
              <a:xfrm>
                <a:off x="3740" y="2770"/>
                <a:ext cx="68"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9" name="Freeform 518"/>
              <p:cNvSpPr>
                <a:spLocks/>
              </p:cNvSpPr>
              <p:nvPr/>
            </p:nvSpPr>
            <p:spPr bwMode="auto">
              <a:xfrm>
                <a:off x="3824" y="2770"/>
                <a:ext cx="69"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0" name="Freeform 519"/>
              <p:cNvSpPr>
                <a:spLocks/>
              </p:cNvSpPr>
              <p:nvPr/>
            </p:nvSpPr>
            <p:spPr bwMode="auto">
              <a:xfrm>
                <a:off x="3907" y="2770"/>
                <a:ext cx="72"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1" name="Freeform 520"/>
              <p:cNvSpPr>
                <a:spLocks/>
              </p:cNvSpPr>
              <p:nvPr/>
            </p:nvSpPr>
            <p:spPr bwMode="auto">
              <a:xfrm>
                <a:off x="3992" y="2770"/>
                <a:ext cx="72"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2" name="Freeform 521"/>
              <p:cNvSpPr>
                <a:spLocks/>
              </p:cNvSpPr>
              <p:nvPr/>
            </p:nvSpPr>
            <p:spPr bwMode="auto">
              <a:xfrm>
                <a:off x="4076" y="2770"/>
                <a:ext cx="72"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3" name="Freeform 522"/>
              <p:cNvSpPr>
                <a:spLocks/>
              </p:cNvSpPr>
              <p:nvPr/>
            </p:nvSpPr>
            <p:spPr bwMode="auto">
              <a:xfrm>
                <a:off x="4161" y="2770"/>
                <a:ext cx="72" cy="4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4" name="Freeform 523"/>
              <p:cNvSpPr>
                <a:spLocks/>
              </p:cNvSpPr>
              <p:nvPr/>
            </p:nvSpPr>
            <p:spPr bwMode="auto">
              <a:xfrm>
                <a:off x="3139" y="2822"/>
                <a:ext cx="73"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5" name="Freeform 524"/>
              <p:cNvSpPr>
                <a:spLocks/>
              </p:cNvSpPr>
              <p:nvPr/>
            </p:nvSpPr>
            <p:spPr bwMode="auto">
              <a:xfrm>
                <a:off x="3226" y="2822"/>
                <a:ext cx="72"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6" name="Freeform 525"/>
              <p:cNvSpPr>
                <a:spLocks/>
              </p:cNvSpPr>
              <p:nvPr/>
            </p:nvSpPr>
            <p:spPr bwMode="auto">
              <a:xfrm>
                <a:off x="3313" y="2822"/>
                <a:ext cx="70"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7" name="Freeform 526"/>
              <p:cNvSpPr>
                <a:spLocks/>
              </p:cNvSpPr>
              <p:nvPr/>
            </p:nvSpPr>
            <p:spPr bwMode="auto">
              <a:xfrm>
                <a:off x="3397" y="2822"/>
                <a:ext cx="71"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8" name="Freeform 527"/>
              <p:cNvSpPr>
                <a:spLocks/>
              </p:cNvSpPr>
              <p:nvPr/>
            </p:nvSpPr>
            <p:spPr bwMode="auto">
              <a:xfrm>
                <a:off x="3484" y="2822"/>
                <a:ext cx="70"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9" name="Freeform 528"/>
              <p:cNvSpPr>
                <a:spLocks/>
              </p:cNvSpPr>
              <p:nvPr/>
            </p:nvSpPr>
            <p:spPr bwMode="auto">
              <a:xfrm>
                <a:off x="3569" y="2822"/>
                <a:ext cx="70"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0" name="Freeform 529"/>
              <p:cNvSpPr>
                <a:spLocks/>
              </p:cNvSpPr>
              <p:nvPr/>
            </p:nvSpPr>
            <p:spPr bwMode="auto">
              <a:xfrm>
                <a:off x="3655" y="2822"/>
                <a:ext cx="70"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1" name="Freeform 530"/>
              <p:cNvSpPr>
                <a:spLocks/>
              </p:cNvSpPr>
              <p:nvPr/>
            </p:nvSpPr>
            <p:spPr bwMode="auto">
              <a:xfrm>
                <a:off x="3740" y="2822"/>
                <a:ext cx="70"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2" name="Freeform 531"/>
              <p:cNvSpPr>
                <a:spLocks/>
              </p:cNvSpPr>
              <p:nvPr/>
            </p:nvSpPr>
            <p:spPr bwMode="auto">
              <a:xfrm>
                <a:off x="3824" y="2822"/>
                <a:ext cx="73"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3" name="Freeform 532"/>
              <p:cNvSpPr>
                <a:spLocks/>
              </p:cNvSpPr>
              <p:nvPr/>
            </p:nvSpPr>
            <p:spPr bwMode="auto">
              <a:xfrm>
                <a:off x="3911" y="2822"/>
                <a:ext cx="70"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4" name="Freeform 533"/>
              <p:cNvSpPr>
                <a:spLocks/>
              </p:cNvSpPr>
              <p:nvPr/>
            </p:nvSpPr>
            <p:spPr bwMode="auto">
              <a:xfrm>
                <a:off x="3996" y="2822"/>
                <a:ext cx="72"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5" name="Freeform 534"/>
              <p:cNvSpPr>
                <a:spLocks/>
              </p:cNvSpPr>
              <p:nvPr/>
            </p:nvSpPr>
            <p:spPr bwMode="auto">
              <a:xfrm>
                <a:off x="4080" y="2822"/>
                <a:ext cx="72"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6" name="Freeform 535"/>
              <p:cNvSpPr>
                <a:spLocks/>
              </p:cNvSpPr>
              <p:nvPr/>
            </p:nvSpPr>
            <p:spPr bwMode="auto">
              <a:xfrm>
                <a:off x="4167" y="2822"/>
                <a:ext cx="72"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7" name="Freeform 536"/>
              <p:cNvSpPr>
                <a:spLocks/>
              </p:cNvSpPr>
              <p:nvPr/>
            </p:nvSpPr>
            <p:spPr bwMode="auto">
              <a:xfrm>
                <a:off x="4252" y="2822"/>
                <a:ext cx="74"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8" name="Freeform 537"/>
              <p:cNvSpPr>
                <a:spLocks/>
              </p:cNvSpPr>
              <p:nvPr/>
            </p:nvSpPr>
            <p:spPr bwMode="auto">
              <a:xfrm>
                <a:off x="3222" y="2878"/>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9" name="Freeform 538"/>
              <p:cNvSpPr>
                <a:spLocks/>
              </p:cNvSpPr>
              <p:nvPr/>
            </p:nvSpPr>
            <p:spPr bwMode="auto">
              <a:xfrm>
                <a:off x="3309" y="2878"/>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0" name="Freeform 539"/>
              <p:cNvSpPr>
                <a:spLocks/>
              </p:cNvSpPr>
              <p:nvPr/>
            </p:nvSpPr>
            <p:spPr bwMode="auto">
              <a:xfrm>
                <a:off x="3395" y="2878"/>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1" name="Freeform 540"/>
              <p:cNvSpPr>
                <a:spLocks/>
              </p:cNvSpPr>
              <p:nvPr/>
            </p:nvSpPr>
            <p:spPr bwMode="auto">
              <a:xfrm>
                <a:off x="3482" y="2878"/>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2" name="Freeform 541"/>
              <p:cNvSpPr>
                <a:spLocks/>
              </p:cNvSpPr>
              <p:nvPr/>
            </p:nvSpPr>
            <p:spPr bwMode="auto">
              <a:xfrm>
                <a:off x="3569" y="2878"/>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3" name="Oval 542"/>
              <p:cNvSpPr>
                <a:spLocks noChangeArrowheads="1"/>
              </p:cNvSpPr>
              <p:nvPr/>
            </p:nvSpPr>
            <p:spPr bwMode="auto">
              <a:xfrm>
                <a:off x="3655" y="2878"/>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4" name="Freeform 543"/>
              <p:cNvSpPr>
                <a:spLocks/>
              </p:cNvSpPr>
              <p:nvPr/>
            </p:nvSpPr>
            <p:spPr bwMode="auto">
              <a:xfrm>
                <a:off x="3742" y="2878"/>
                <a:ext cx="70"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5" name="Freeform 544"/>
              <p:cNvSpPr>
                <a:spLocks/>
              </p:cNvSpPr>
              <p:nvPr/>
            </p:nvSpPr>
            <p:spPr bwMode="auto">
              <a:xfrm>
                <a:off x="3827" y="2878"/>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6" name="Freeform 545"/>
              <p:cNvSpPr>
                <a:spLocks/>
              </p:cNvSpPr>
              <p:nvPr/>
            </p:nvSpPr>
            <p:spPr bwMode="auto">
              <a:xfrm>
                <a:off x="3913" y="2878"/>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7" name="Freeform 546"/>
              <p:cNvSpPr>
                <a:spLocks/>
              </p:cNvSpPr>
              <p:nvPr/>
            </p:nvSpPr>
            <p:spPr bwMode="auto">
              <a:xfrm>
                <a:off x="4000" y="2878"/>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8" name="Freeform 547"/>
              <p:cNvSpPr>
                <a:spLocks/>
              </p:cNvSpPr>
              <p:nvPr/>
            </p:nvSpPr>
            <p:spPr bwMode="auto">
              <a:xfrm>
                <a:off x="4086" y="2878"/>
                <a:ext cx="73"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9" name="Freeform 548"/>
              <p:cNvSpPr>
                <a:spLocks/>
              </p:cNvSpPr>
              <p:nvPr/>
            </p:nvSpPr>
            <p:spPr bwMode="auto">
              <a:xfrm>
                <a:off x="4173" y="2878"/>
                <a:ext cx="72"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0" name="Freeform 549"/>
              <p:cNvSpPr>
                <a:spLocks/>
              </p:cNvSpPr>
              <p:nvPr/>
            </p:nvSpPr>
            <p:spPr bwMode="auto">
              <a:xfrm>
                <a:off x="4258" y="2878"/>
                <a:ext cx="74"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1" name="Freeform 550"/>
              <p:cNvSpPr>
                <a:spLocks/>
              </p:cNvSpPr>
              <p:nvPr/>
            </p:nvSpPr>
            <p:spPr bwMode="auto">
              <a:xfrm>
                <a:off x="4344" y="2878"/>
                <a:ext cx="75"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2" name="Freeform 551"/>
              <p:cNvSpPr>
                <a:spLocks/>
              </p:cNvSpPr>
              <p:nvPr/>
            </p:nvSpPr>
            <p:spPr bwMode="auto">
              <a:xfrm>
                <a:off x="3655" y="2931"/>
                <a:ext cx="70"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3" name="Freeform 552"/>
              <p:cNvSpPr>
                <a:spLocks/>
              </p:cNvSpPr>
              <p:nvPr/>
            </p:nvSpPr>
            <p:spPr bwMode="auto">
              <a:xfrm>
                <a:off x="3742" y="2931"/>
                <a:ext cx="72"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4" name="Freeform 553"/>
              <p:cNvSpPr>
                <a:spLocks/>
              </p:cNvSpPr>
              <p:nvPr/>
            </p:nvSpPr>
            <p:spPr bwMode="auto">
              <a:xfrm>
                <a:off x="3829" y="2931"/>
                <a:ext cx="72"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5" name="Freeform 554"/>
              <p:cNvSpPr>
                <a:spLocks/>
              </p:cNvSpPr>
              <p:nvPr/>
            </p:nvSpPr>
            <p:spPr bwMode="auto">
              <a:xfrm>
                <a:off x="3917" y="2931"/>
                <a:ext cx="73"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6" name="Freeform 555"/>
              <p:cNvSpPr>
                <a:spLocks/>
              </p:cNvSpPr>
              <p:nvPr/>
            </p:nvSpPr>
            <p:spPr bwMode="auto">
              <a:xfrm>
                <a:off x="4004" y="2931"/>
                <a:ext cx="72"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7" name="Freeform 556"/>
              <p:cNvSpPr>
                <a:spLocks/>
              </p:cNvSpPr>
              <p:nvPr/>
            </p:nvSpPr>
            <p:spPr bwMode="auto">
              <a:xfrm>
                <a:off x="4091" y="2931"/>
                <a:ext cx="74"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8" name="Freeform 557"/>
              <p:cNvSpPr>
                <a:spLocks/>
              </p:cNvSpPr>
              <p:nvPr/>
            </p:nvSpPr>
            <p:spPr bwMode="auto">
              <a:xfrm>
                <a:off x="4177" y="2931"/>
                <a:ext cx="75"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9" name="Freeform 558"/>
              <p:cNvSpPr>
                <a:spLocks/>
              </p:cNvSpPr>
              <p:nvPr/>
            </p:nvSpPr>
            <p:spPr bwMode="auto">
              <a:xfrm>
                <a:off x="4266" y="2931"/>
                <a:ext cx="74"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0" name="Oval 559"/>
              <p:cNvSpPr>
                <a:spLocks noChangeArrowheads="1"/>
              </p:cNvSpPr>
              <p:nvPr/>
            </p:nvSpPr>
            <p:spPr bwMode="auto">
              <a:xfrm>
                <a:off x="3655" y="2989"/>
                <a:ext cx="72"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1" name="Freeform 560"/>
              <p:cNvSpPr>
                <a:spLocks/>
              </p:cNvSpPr>
              <p:nvPr/>
            </p:nvSpPr>
            <p:spPr bwMode="auto">
              <a:xfrm>
                <a:off x="3744" y="2989"/>
                <a:ext cx="72"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2" name="Freeform 561"/>
              <p:cNvSpPr>
                <a:spLocks/>
              </p:cNvSpPr>
              <p:nvPr/>
            </p:nvSpPr>
            <p:spPr bwMode="auto">
              <a:xfrm>
                <a:off x="3831" y="2989"/>
                <a:ext cx="74"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3" name="Freeform 562"/>
              <p:cNvSpPr>
                <a:spLocks/>
              </p:cNvSpPr>
              <p:nvPr/>
            </p:nvSpPr>
            <p:spPr bwMode="auto">
              <a:xfrm>
                <a:off x="3919" y="2989"/>
                <a:ext cx="75"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4" name="Freeform 563"/>
              <p:cNvSpPr>
                <a:spLocks/>
              </p:cNvSpPr>
              <p:nvPr/>
            </p:nvSpPr>
            <p:spPr bwMode="auto">
              <a:xfrm>
                <a:off x="4008" y="2989"/>
                <a:ext cx="74"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5" name="Freeform 564"/>
              <p:cNvSpPr>
                <a:spLocks/>
              </p:cNvSpPr>
              <p:nvPr/>
            </p:nvSpPr>
            <p:spPr bwMode="auto">
              <a:xfrm>
                <a:off x="4095" y="2989"/>
                <a:ext cx="76"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6" name="Freeform 565"/>
              <p:cNvSpPr>
                <a:spLocks/>
              </p:cNvSpPr>
              <p:nvPr/>
            </p:nvSpPr>
            <p:spPr bwMode="auto">
              <a:xfrm>
                <a:off x="4183" y="2989"/>
                <a:ext cx="75"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7" name="Freeform 566"/>
              <p:cNvSpPr>
                <a:spLocks/>
              </p:cNvSpPr>
              <p:nvPr/>
            </p:nvSpPr>
            <p:spPr bwMode="auto">
              <a:xfrm>
                <a:off x="3655" y="3047"/>
                <a:ext cx="72"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8" name="Freeform 567"/>
              <p:cNvSpPr>
                <a:spLocks/>
              </p:cNvSpPr>
              <p:nvPr/>
            </p:nvSpPr>
            <p:spPr bwMode="auto">
              <a:xfrm>
                <a:off x="3744" y="3047"/>
                <a:ext cx="7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9" name="Freeform 568"/>
              <p:cNvSpPr>
                <a:spLocks/>
              </p:cNvSpPr>
              <p:nvPr/>
            </p:nvSpPr>
            <p:spPr bwMode="auto">
              <a:xfrm>
                <a:off x="3833" y="3047"/>
                <a:ext cx="7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0" name="Freeform 569"/>
              <p:cNvSpPr>
                <a:spLocks/>
              </p:cNvSpPr>
              <p:nvPr/>
            </p:nvSpPr>
            <p:spPr bwMode="auto">
              <a:xfrm>
                <a:off x="3921" y="3047"/>
                <a:ext cx="77"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1" name="Freeform 570"/>
              <p:cNvSpPr>
                <a:spLocks/>
              </p:cNvSpPr>
              <p:nvPr/>
            </p:nvSpPr>
            <p:spPr bwMode="auto">
              <a:xfrm>
                <a:off x="4012" y="3047"/>
                <a:ext cx="7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2" name="Freeform 571"/>
              <p:cNvSpPr>
                <a:spLocks/>
              </p:cNvSpPr>
              <p:nvPr/>
            </p:nvSpPr>
            <p:spPr bwMode="auto">
              <a:xfrm>
                <a:off x="4101" y="3047"/>
                <a:ext cx="7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3" name="Freeform 572"/>
              <p:cNvSpPr>
                <a:spLocks/>
              </p:cNvSpPr>
              <p:nvPr/>
            </p:nvSpPr>
            <p:spPr bwMode="auto">
              <a:xfrm>
                <a:off x="4190" y="3047"/>
                <a:ext cx="76"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4" name="Freeform 573"/>
              <p:cNvSpPr>
                <a:spLocks/>
              </p:cNvSpPr>
              <p:nvPr/>
            </p:nvSpPr>
            <p:spPr bwMode="auto">
              <a:xfrm>
                <a:off x="3746" y="3109"/>
                <a:ext cx="7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5" name="Freeform 574"/>
              <p:cNvSpPr>
                <a:spLocks/>
              </p:cNvSpPr>
              <p:nvPr/>
            </p:nvSpPr>
            <p:spPr bwMode="auto">
              <a:xfrm>
                <a:off x="3835" y="3109"/>
                <a:ext cx="76"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6" name="Freeform 575"/>
              <p:cNvSpPr>
                <a:spLocks/>
              </p:cNvSpPr>
              <p:nvPr/>
            </p:nvSpPr>
            <p:spPr bwMode="auto">
              <a:xfrm>
                <a:off x="3926" y="3109"/>
                <a:ext cx="7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7" name="Freeform 576"/>
              <p:cNvSpPr>
                <a:spLocks/>
              </p:cNvSpPr>
              <p:nvPr/>
            </p:nvSpPr>
            <p:spPr bwMode="auto">
              <a:xfrm>
                <a:off x="4016" y="3109"/>
                <a:ext cx="75"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8" name="Freeform 577"/>
              <p:cNvSpPr>
                <a:spLocks/>
              </p:cNvSpPr>
              <p:nvPr/>
            </p:nvSpPr>
            <p:spPr bwMode="auto">
              <a:xfrm>
                <a:off x="4105" y="3109"/>
                <a:ext cx="76"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9" name="Freeform 578"/>
              <p:cNvSpPr>
                <a:spLocks/>
              </p:cNvSpPr>
              <p:nvPr/>
            </p:nvSpPr>
            <p:spPr bwMode="auto">
              <a:xfrm>
                <a:off x="4196" y="3109"/>
                <a:ext cx="76"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0" name="Freeform 579"/>
              <p:cNvSpPr>
                <a:spLocks/>
              </p:cNvSpPr>
              <p:nvPr/>
            </p:nvSpPr>
            <p:spPr bwMode="auto">
              <a:xfrm>
                <a:off x="3746" y="3171"/>
                <a:ext cx="76" cy="5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1" name="Freeform 580"/>
              <p:cNvSpPr>
                <a:spLocks/>
              </p:cNvSpPr>
              <p:nvPr/>
            </p:nvSpPr>
            <p:spPr bwMode="auto">
              <a:xfrm>
                <a:off x="3837" y="3171"/>
                <a:ext cx="76" cy="5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2" name="Freeform 581"/>
              <p:cNvSpPr>
                <a:spLocks/>
              </p:cNvSpPr>
              <p:nvPr/>
            </p:nvSpPr>
            <p:spPr bwMode="auto">
              <a:xfrm>
                <a:off x="3928" y="3171"/>
                <a:ext cx="76" cy="5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3" name="Freeform 582"/>
              <p:cNvSpPr>
                <a:spLocks/>
              </p:cNvSpPr>
              <p:nvPr/>
            </p:nvSpPr>
            <p:spPr bwMode="auto">
              <a:xfrm>
                <a:off x="4020" y="3171"/>
                <a:ext cx="77" cy="5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4" name="Freeform 583"/>
              <p:cNvSpPr>
                <a:spLocks/>
              </p:cNvSpPr>
              <p:nvPr/>
            </p:nvSpPr>
            <p:spPr bwMode="auto">
              <a:xfrm>
                <a:off x="4111" y="3171"/>
                <a:ext cx="77" cy="5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5" name="Freeform 584"/>
              <p:cNvSpPr>
                <a:spLocks/>
              </p:cNvSpPr>
              <p:nvPr/>
            </p:nvSpPr>
            <p:spPr bwMode="auto">
              <a:xfrm>
                <a:off x="4202" y="3171"/>
                <a:ext cx="76" cy="5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6" name="Freeform 585"/>
              <p:cNvSpPr>
                <a:spLocks/>
              </p:cNvSpPr>
              <p:nvPr/>
            </p:nvSpPr>
            <p:spPr bwMode="auto">
              <a:xfrm>
                <a:off x="3655" y="3235"/>
                <a:ext cx="77"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7" name="Freeform 586"/>
              <p:cNvSpPr>
                <a:spLocks/>
              </p:cNvSpPr>
              <p:nvPr/>
            </p:nvSpPr>
            <p:spPr bwMode="auto">
              <a:xfrm>
                <a:off x="3748" y="3235"/>
                <a:ext cx="76"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8" name="Freeform 587"/>
              <p:cNvSpPr>
                <a:spLocks/>
              </p:cNvSpPr>
              <p:nvPr/>
            </p:nvSpPr>
            <p:spPr bwMode="auto">
              <a:xfrm>
                <a:off x="3839" y="3235"/>
                <a:ext cx="76"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9" name="Freeform 588"/>
              <p:cNvSpPr>
                <a:spLocks/>
              </p:cNvSpPr>
              <p:nvPr/>
            </p:nvSpPr>
            <p:spPr bwMode="auto">
              <a:xfrm>
                <a:off x="3932" y="3235"/>
                <a:ext cx="76"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0" name="Freeform 589"/>
              <p:cNvSpPr>
                <a:spLocks/>
              </p:cNvSpPr>
              <p:nvPr/>
            </p:nvSpPr>
            <p:spPr bwMode="auto">
              <a:xfrm>
                <a:off x="4025" y="3235"/>
                <a:ext cx="76"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1" name="Freeform 590"/>
              <p:cNvSpPr>
                <a:spLocks/>
              </p:cNvSpPr>
              <p:nvPr/>
            </p:nvSpPr>
            <p:spPr bwMode="auto">
              <a:xfrm>
                <a:off x="4115" y="3235"/>
                <a:ext cx="79"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2" name="Freeform 591"/>
              <p:cNvSpPr>
                <a:spLocks/>
              </p:cNvSpPr>
              <p:nvPr/>
            </p:nvSpPr>
            <p:spPr bwMode="auto">
              <a:xfrm>
                <a:off x="4208" y="3235"/>
                <a:ext cx="79"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3" name="Freeform 592"/>
              <p:cNvSpPr>
                <a:spLocks/>
              </p:cNvSpPr>
              <p:nvPr/>
            </p:nvSpPr>
            <p:spPr bwMode="auto">
              <a:xfrm>
                <a:off x="3748" y="3301"/>
                <a:ext cx="79"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4" name="Freeform 593"/>
              <p:cNvSpPr>
                <a:spLocks/>
              </p:cNvSpPr>
              <p:nvPr/>
            </p:nvSpPr>
            <p:spPr bwMode="auto">
              <a:xfrm>
                <a:off x="3843" y="3301"/>
                <a:ext cx="76"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5" name="Freeform 594"/>
              <p:cNvSpPr>
                <a:spLocks/>
              </p:cNvSpPr>
              <p:nvPr/>
            </p:nvSpPr>
            <p:spPr bwMode="auto">
              <a:xfrm>
                <a:off x="3936" y="3301"/>
                <a:ext cx="76"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6" name="Freeform 595"/>
              <p:cNvSpPr>
                <a:spLocks/>
              </p:cNvSpPr>
              <p:nvPr/>
            </p:nvSpPr>
            <p:spPr bwMode="auto">
              <a:xfrm>
                <a:off x="4029" y="3301"/>
                <a:ext cx="78"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7" name="Freeform 596"/>
              <p:cNvSpPr>
                <a:spLocks/>
              </p:cNvSpPr>
              <p:nvPr/>
            </p:nvSpPr>
            <p:spPr bwMode="auto">
              <a:xfrm>
                <a:off x="4122" y="3301"/>
                <a:ext cx="78"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8" name="Freeform 597"/>
              <p:cNvSpPr>
                <a:spLocks/>
              </p:cNvSpPr>
              <p:nvPr/>
            </p:nvSpPr>
            <p:spPr bwMode="auto">
              <a:xfrm>
                <a:off x="3750" y="3370"/>
                <a:ext cx="79"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9" name="Freeform 598"/>
              <p:cNvSpPr>
                <a:spLocks/>
              </p:cNvSpPr>
              <p:nvPr/>
            </p:nvSpPr>
            <p:spPr bwMode="auto">
              <a:xfrm>
                <a:off x="3845" y="3370"/>
                <a:ext cx="78"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0" name="Freeform 599"/>
              <p:cNvSpPr>
                <a:spLocks/>
              </p:cNvSpPr>
              <p:nvPr/>
            </p:nvSpPr>
            <p:spPr bwMode="auto">
              <a:xfrm>
                <a:off x="3938" y="3370"/>
                <a:ext cx="78"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1" name="Freeform 600"/>
              <p:cNvSpPr>
                <a:spLocks/>
              </p:cNvSpPr>
              <p:nvPr/>
            </p:nvSpPr>
            <p:spPr bwMode="auto">
              <a:xfrm>
                <a:off x="4033" y="3370"/>
                <a:ext cx="78"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2" name="Freeform 601"/>
              <p:cNvSpPr>
                <a:spLocks/>
              </p:cNvSpPr>
              <p:nvPr/>
            </p:nvSpPr>
            <p:spPr bwMode="auto">
              <a:xfrm>
                <a:off x="3752" y="3442"/>
                <a:ext cx="79"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3" name="Freeform 602"/>
              <p:cNvSpPr>
                <a:spLocks/>
              </p:cNvSpPr>
              <p:nvPr/>
            </p:nvSpPr>
            <p:spPr bwMode="auto">
              <a:xfrm>
                <a:off x="3847" y="3442"/>
                <a:ext cx="79"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4" name="Freeform 603"/>
              <p:cNvSpPr>
                <a:spLocks/>
              </p:cNvSpPr>
              <p:nvPr/>
            </p:nvSpPr>
            <p:spPr bwMode="auto">
              <a:xfrm>
                <a:off x="3942" y="3442"/>
                <a:ext cx="81"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5" name="Freeform 604"/>
              <p:cNvSpPr>
                <a:spLocks/>
              </p:cNvSpPr>
              <p:nvPr/>
            </p:nvSpPr>
            <p:spPr bwMode="auto">
              <a:xfrm>
                <a:off x="4037" y="3442"/>
                <a:ext cx="80"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6" name="Freeform 605"/>
              <p:cNvSpPr>
                <a:spLocks/>
              </p:cNvSpPr>
              <p:nvPr/>
            </p:nvSpPr>
            <p:spPr bwMode="auto">
              <a:xfrm>
                <a:off x="3849" y="3514"/>
                <a:ext cx="81"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7" name="Freeform 606"/>
              <p:cNvSpPr>
                <a:spLocks/>
              </p:cNvSpPr>
              <p:nvPr/>
            </p:nvSpPr>
            <p:spPr bwMode="auto">
              <a:xfrm>
                <a:off x="3946" y="3514"/>
                <a:ext cx="81"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 name="Group 808"/>
            <p:cNvGrpSpPr>
              <a:grpSpLocks/>
            </p:cNvGrpSpPr>
            <p:nvPr/>
          </p:nvGrpSpPr>
          <p:grpSpPr bwMode="auto">
            <a:xfrm>
              <a:off x="1941513" y="3324226"/>
              <a:ext cx="8885238" cy="2736850"/>
              <a:chOff x="1223" y="2094"/>
              <a:chExt cx="5597" cy="1724"/>
            </a:xfrm>
            <a:grpFill/>
          </p:grpSpPr>
          <p:sp>
            <p:nvSpPr>
              <p:cNvPr id="178" name="Freeform 608"/>
              <p:cNvSpPr>
                <a:spLocks/>
              </p:cNvSpPr>
              <p:nvPr/>
            </p:nvSpPr>
            <p:spPr bwMode="auto">
              <a:xfrm>
                <a:off x="5789" y="2822"/>
                <a:ext cx="80" cy="4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609"/>
              <p:cNvSpPr>
                <a:spLocks/>
              </p:cNvSpPr>
              <p:nvPr/>
            </p:nvSpPr>
            <p:spPr bwMode="auto">
              <a:xfrm>
                <a:off x="5811" y="2878"/>
                <a:ext cx="81"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0" name="Freeform 610"/>
              <p:cNvSpPr>
                <a:spLocks/>
              </p:cNvSpPr>
              <p:nvPr/>
            </p:nvSpPr>
            <p:spPr bwMode="auto">
              <a:xfrm>
                <a:off x="5770" y="2989"/>
                <a:ext cx="83"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Freeform 611"/>
              <p:cNvSpPr>
                <a:spLocks/>
              </p:cNvSpPr>
              <p:nvPr/>
            </p:nvSpPr>
            <p:spPr bwMode="auto">
              <a:xfrm>
                <a:off x="5727" y="3109"/>
                <a:ext cx="8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612"/>
              <p:cNvSpPr>
                <a:spLocks/>
              </p:cNvSpPr>
              <p:nvPr/>
            </p:nvSpPr>
            <p:spPr bwMode="auto">
              <a:xfrm>
                <a:off x="5906" y="3109"/>
                <a:ext cx="87"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3" name="Freeform 613"/>
              <p:cNvSpPr>
                <a:spLocks/>
              </p:cNvSpPr>
              <p:nvPr/>
            </p:nvSpPr>
            <p:spPr bwMode="auto">
              <a:xfrm>
                <a:off x="6088" y="3109"/>
                <a:ext cx="8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4" name="Freeform 614"/>
              <p:cNvSpPr>
                <a:spLocks/>
              </p:cNvSpPr>
              <p:nvPr/>
            </p:nvSpPr>
            <p:spPr bwMode="auto">
              <a:xfrm>
                <a:off x="5223" y="2931"/>
                <a:ext cx="81"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615"/>
              <p:cNvSpPr>
                <a:spLocks/>
              </p:cNvSpPr>
              <p:nvPr/>
            </p:nvSpPr>
            <p:spPr bwMode="auto">
              <a:xfrm>
                <a:off x="5572" y="2931"/>
                <a:ext cx="80"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6" name="Freeform 616"/>
              <p:cNvSpPr>
                <a:spLocks/>
              </p:cNvSpPr>
              <p:nvPr/>
            </p:nvSpPr>
            <p:spPr bwMode="auto">
              <a:xfrm>
                <a:off x="5661" y="2931"/>
                <a:ext cx="80"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7" name="Freeform 617"/>
              <p:cNvSpPr>
                <a:spLocks/>
              </p:cNvSpPr>
              <p:nvPr/>
            </p:nvSpPr>
            <p:spPr bwMode="auto">
              <a:xfrm>
                <a:off x="5328" y="2989"/>
                <a:ext cx="81"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Freeform 618"/>
              <p:cNvSpPr>
                <a:spLocks/>
              </p:cNvSpPr>
              <p:nvPr/>
            </p:nvSpPr>
            <p:spPr bwMode="auto">
              <a:xfrm>
                <a:off x="5417" y="2989"/>
                <a:ext cx="81"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9" name="Freeform 619"/>
              <p:cNvSpPr>
                <a:spLocks/>
              </p:cNvSpPr>
              <p:nvPr/>
            </p:nvSpPr>
            <p:spPr bwMode="auto">
              <a:xfrm>
                <a:off x="5506" y="2989"/>
                <a:ext cx="80"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Freeform 620"/>
              <p:cNvSpPr>
                <a:spLocks/>
              </p:cNvSpPr>
              <p:nvPr/>
            </p:nvSpPr>
            <p:spPr bwMode="auto">
              <a:xfrm>
                <a:off x="5593" y="2989"/>
                <a:ext cx="82"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621"/>
              <p:cNvSpPr>
                <a:spLocks/>
              </p:cNvSpPr>
              <p:nvPr/>
            </p:nvSpPr>
            <p:spPr bwMode="auto">
              <a:xfrm>
                <a:off x="5681" y="2989"/>
                <a:ext cx="83"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Freeform 622"/>
              <p:cNvSpPr>
                <a:spLocks/>
              </p:cNvSpPr>
              <p:nvPr/>
            </p:nvSpPr>
            <p:spPr bwMode="auto">
              <a:xfrm>
                <a:off x="5945" y="2989"/>
                <a:ext cx="85"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Freeform 623"/>
              <p:cNvSpPr>
                <a:spLocks/>
              </p:cNvSpPr>
              <p:nvPr/>
            </p:nvSpPr>
            <p:spPr bwMode="auto">
              <a:xfrm>
                <a:off x="6034" y="2989"/>
                <a:ext cx="85" cy="4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Freeform 624"/>
              <p:cNvSpPr>
                <a:spLocks/>
              </p:cNvSpPr>
              <p:nvPr/>
            </p:nvSpPr>
            <p:spPr bwMode="auto">
              <a:xfrm>
                <a:off x="5347" y="3047"/>
                <a:ext cx="83"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Freeform 625"/>
              <p:cNvSpPr>
                <a:spLocks/>
              </p:cNvSpPr>
              <p:nvPr/>
            </p:nvSpPr>
            <p:spPr bwMode="auto">
              <a:xfrm>
                <a:off x="5436" y="3047"/>
                <a:ext cx="82"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Freeform 626"/>
              <p:cNvSpPr>
                <a:spLocks/>
              </p:cNvSpPr>
              <p:nvPr/>
            </p:nvSpPr>
            <p:spPr bwMode="auto">
              <a:xfrm>
                <a:off x="5793" y="3047"/>
                <a:ext cx="8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7" name="Freeform 627"/>
              <p:cNvSpPr>
                <a:spLocks/>
              </p:cNvSpPr>
              <p:nvPr/>
            </p:nvSpPr>
            <p:spPr bwMode="auto">
              <a:xfrm>
                <a:off x="6061" y="3047"/>
                <a:ext cx="8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8" name="Freeform 628"/>
              <p:cNvSpPr>
                <a:spLocks/>
              </p:cNvSpPr>
              <p:nvPr/>
            </p:nvSpPr>
            <p:spPr bwMode="auto">
              <a:xfrm>
                <a:off x="6150" y="3047"/>
                <a:ext cx="8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9" name="Freeform 629"/>
              <p:cNvSpPr>
                <a:spLocks/>
              </p:cNvSpPr>
              <p:nvPr/>
            </p:nvSpPr>
            <p:spPr bwMode="auto">
              <a:xfrm>
                <a:off x="6238" y="3047"/>
                <a:ext cx="87"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Freeform 630"/>
              <p:cNvSpPr>
                <a:spLocks/>
              </p:cNvSpPr>
              <p:nvPr/>
            </p:nvSpPr>
            <p:spPr bwMode="auto">
              <a:xfrm>
                <a:off x="5547" y="3109"/>
                <a:ext cx="83"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1" name="Freeform 631"/>
              <p:cNvSpPr>
                <a:spLocks/>
              </p:cNvSpPr>
              <p:nvPr/>
            </p:nvSpPr>
            <p:spPr bwMode="auto">
              <a:xfrm>
                <a:off x="5636" y="3109"/>
                <a:ext cx="84"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2" name="Freeform 632"/>
              <p:cNvSpPr>
                <a:spLocks/>
              </p:cNvSpPr>
              <p:nvPr/>
            </p:nvSpPr>
            <p:spPr bwMode="auto">
              <a:xfrm>
                <a:off x="6176" y="3109"/>
                <a:ext cx="87"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3" name="Freeform 633"/>
              <p:cNvSpPr>
                <a:spLocks/>
              </p:cNvSpPr>
              <p:nvPr/>
            </p:nvSpPr>
            <p:spPr bwMode="auto">
              <a:xfrm>
                <a:off x="6267" y="3109"/>
                <a:ext cx="87" cy="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4" name="Freeform 634"/>
              <p:cNvSpPr>
                <a:spLocks/>
              </p:cNvSpPr>
              <p:nvPr/>
            </p:nvSpPr>
            <p:spPr bwMode="auto">
              <a:xfrm>
                <a:off x="6729" y="3301"/>
                <a:ext cx="91"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5" name="Freeform 635"/>
              <p:cNvSpPr>
                <a:spLocks/>
              </p:cNvSpPr>
              <p:nvPr/>
            </p:nvSpPr>
            <p:spPr bwMode="auto">
              <a:xfrm>
                <a:off x="6024" y="3171"/>
                <a:ext cx="86" cy="5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6" name="Freeform 636"/>
              <p:cNvSpPr>
                <a:spLocks/>
              </p:cNvSpPr>
              <p:nvPr/>
            </p:nvSpPr>
            <p:spPr bwMode="auto">
              <a:xfrm>
                <a:off x="6205" y="3171"/>
                <a:ext cx="87" cy="5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7" name="Freeform 637"/>
              <p:cNvSpPr>
                <a:spLocks/>
              </p:cNvSpPr>
              <p:nvPr/>
            </p:nvSpPr>
            <p:spPr bwMode="auto">
              <a:xfrm>
                <a:off x="5865" y="3235"/>
                <a:ext cx="87"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8" name="Freeform 638"/>
              <p:cNvSpPr>
                <a:spLocks/>
              </p:cNvSpPr>
              <p:nvPr/>
            </p:nvSpPr>
            <p:spPr bwMode="auto">
              <a:xfrm>
                <a:off x="5958" y="3235"/>
                <a:ext cx="86"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9" name="Freeform 639"/>
              <p:cNvSpPr>
                <a:spLocks/>
              </p:cNvSpPr>
              <p:nvPr/>
            </p:nvSpPr>
            <p:spPr bwMode="auto">
              <a:xfrm>
                <a:off x="6051" y="3235"/>
                <a:ext cx="86"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0" name="Freeform 640"/>
              <p:cNvSpPr>
                <a:spLocks/>
              </p:cNvSpPr>
              <p:nvPr/>
            </p:nvSpPr>
            <p:spPr bwMode="auto">
              <a:xfrm>
                <a:off x="6141" y="3235"/>
                <a:ext cx="89"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1" name="Freeform 641"/>
              <p:cNvSpPr>
                <a:spLocks/>
              </p:cNvSpPr>
              <p:nvPr/>
            </p:nvSpPr>
            <p:spPr bwMode="auto">
              <a:xfrm>
                <a:off x="6234" y="3235"/>
                <a:ext cx="89"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2" name="Freeform 642"/>
              <p:cNvSpPr>
                <a:spLocks/>
              </p:cNvSpPr>
              <p:nvPr/>
            </p:nvSpPr>
            <p:spPr bwMode="auto">
              <a:xfrm>
                <a:off x="6325" y="3235"/>
                <a:ext cx="91" cy="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Freeform 643"/>
              <p:cNvSpPr>
                <a:spLocks/>
              </p:cNvSpPr>
              <p:nvPr/>
            </p:nvSpPr>
            <p:spPr bwMode="auto">
              <a:xfrm>
                <a:off x="5797" y="3301"/>
                <a:ext cx="89"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Freeform 644"/>
              <p:cNvSpPr>
                <a:spLocks/>
              </p:cNvSpPr>
              <p:nvPr/>
            </p:nvSpPr>
            <p:spPr bwMode="auto">
              <a:xfrm>
                <a:off x="5890" y="3301"/>
                <a:ext cx="88"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5" name="Freeform 645"/>
              <p:cNvSpPr>
                <a:spLocks/>
              </p:cNvSpPr>
              <p:nvPr/>
            </p:nvSpPr>
            <p:spPr bwMode="auto">
              <a:xfrm>
                <a:off x="5985" y="3301"/>
                <a:ext cx="86"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6" name="Freeform 646"/>
              <p:cNvSpPr>
                <a:spLocks/>
              </p:cNvSpPr>
              <p:nvPr/>
            </p:nvSpPr>
            <p:spPr bwMode="auto">
              <a:xfrm>
                <a:off x="6077" y="3301"/>
                <a:ext cx="89"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7" name="Freeform 647"/>
              <p:cNvSpPr>
                <a:spLocks/>
              </p:cNvSpPr>
              <p:nvPr/>
            </p:nvSpPr>
            <p:spPr bwMode="auto">
              <a:xfrm>
                <a:off x="6170" y="3301"/>
                <a:ext cx="89"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648"/>
              <p:cNvSpPr>
                <a:spLocks/>
              </p:cNvSpPr>
              <p:nvPr/>
            </p:nvSpPr>
            <p:spPr bwMode="auto">
              <a:xfrm>
                <a:off x="6263" y="3301"/>
                <a:ext cx="91"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9" name="Freeform 649"/>
              <p:cNvSpPr>
                <a:spLocks/>
              </p:cNvSpPr>
              <p:nvPr/>
            </p:nvSpPr>
            <p:spPr bwMode="auto">
              <a:xfrm>
                <a:off x="6356" y="3301"/>
                <a:ext cx="91" cy="5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Freeform 650"/>
              <p:cNvSpPr>
                <a:spLocks/>
              </p:cNvSpPr>
              <p:nvPr/>
            </p:nvSpPr>
            <p:spPr bwMode="auto">
              <a:xfrm>
                <a:off x="5729" y="3370"/>
                <a:ext cx="86"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651"/>
              <p:cNvSpPr>
                <a:spLocks/>
              </p:cNvSpPr>
              <p:nvPr/>
            </p:nvSpPr>
            <p:spPr bwMode="auto">
              <a:xfrm>
                <a:off x="5822" y="3370"/>
                <a:ext cx="88"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652"/>
              <p:cNvSpPr>
                <a:spLocks/>
              </p:cNvSpPr>
              <p:nvPr/>
            </p:nvSpPr>
            <p:spPr bwMode="auto">
              <a:xfrm>
                <a:off x="5916" y="3370"/>
                <a:ext cx="89"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3" name="Freeform 653"/>
              <p:cNvSpPr>
                <a:spLocks/>
              </p:cNvSpPr>
              <p:nvPr/>
            </p:nvSpPr>
            <p:spPr bwMode="auto">
              <a:xfrm>
                <a:off x="6011" y="3370"/>
                <a:ext cx="89"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4" name="Freeform 654"/>
              <p:cNvSpPr>
                <a:spLocks/>
              </p:cNvSpPr>
              <p:nvPr/>
            </p:nvSpPr>
            <p:spPr bwMode="auto">
              <a:xfrm>
                <a:off x="6104" y="3370"/>
                <a:ext cx="91"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5" name="Freeform 655"/>
              <p:cNvSpPr>
                <a:spLocks/>
              </p:cNvSpPr>
              <p:nvPr/>
            </p:nvSpPr>
            <p:spPr bwMode="auto">
              <a:xfrm>
                <a:off x="6199" y="3370"/>
                <a:ext cx="91"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6" name="Freeform 656"/>
              <p:cNvSpPr>
                <a:spLocks/>
              </p:cNvSpPr>
              <p:nvPr/>
            </p:nvSpPr>
            <p:spPr bwMode="auto">
              <a:xfrm>
                <a:off x="6292" y="3370"/>
                <a:ext cx="93" cy="58"/>
              </a:xfrm>
              <a:prstGeom prst="rect">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7" name="Freeform 657"/>
              <p:cNvSpPr>
                <a:spLocks/>
              </p:cNvSpPr>
              <p:nvPr/>
            </p:nvSpPr>
            <p:spPr bwMode="auto">
              <a:xfrm>
                <a:off x="6387" y="3370"/>
                <a:ext cx="91"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8" name="Freeform 658"/>
              <p:cNvSpPr>
                <a:spLocks/>
              </p:cNvSpPr>
              <p:nvPr/>
            </p:nvSpPr>
            <p:spPr bwMode="auto">
              <a:xfrm>
                <a:off x="6482" y="3370"/>
                <a:ext cx="91"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9" name="Freeform 659"/>
              <p:cNvSpPr>
                <a:spLocks/>
              </p:cNvSpPr>
              <p:nvPr/>
            </p:nvSpPr>
            <p:spPr bwMode="auto">
              <a:xfrm>
                <a:off x="5846" y="3442"/>
                <a:ext cx="91"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0" name="Freeform 660"/>
              <p:cNvSpPr>
                <a:spLocks/>
              </p:cNvSpPr>
              <p:nvPr/>
            </p:nvSpPr>
            <p:spPr bwMode="auto">
              <a:xfrm>
                <a:off x="5943" y="3442"/>
                <a:ext cx="89"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1" name="Freeform 661"/>
              <p:cNvSpPr>
                <a:spLocks/>
              </p:cNvSpPr>
              <p:nvPr/>
            </p:nvSpPr>
            <p:spPr bwMode="auto">
              <a:xfrm>
                <a:off x="6038" y="3442"/>
                <a:ext cx="91"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2" name="Freeform 662"/>
              <p:cNvSpPr>
                <a:spLocks/>
              </p:cNvSpPr>
              <p:nvPr/>
            </p:nvSpPr>
            <p:spPr bwMode="auto">
              <a:xfrm>
                <a:off x="6133" y="3442"/>
                <a:ext cx="91"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663"/>
              <p:cNvSpPr>
                <a:spLocks/>
              </p:cNvSpPr>
              <p:nvPr/>
            </p:nvSpPr>
            <p:spPr bwMode="auto">
              <a:xfrm>
                <a:off x="6228" y="3442"/>
                <a:ext cx="91"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4" name="Freeform 664"/>
              <p:cNvSpPr>
                <a:spLocks/>
              </p:cNvSpPr>
              <p:nvPr/>
            </p:nvSpPr>
            <p:spPr bwMode="auto">
              <a:xfrm>
                <a:off x="6323" y="3442"/>
                <a:ext cx="93"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5" name="Freeform 665"/>
              <p:cNvSpPr>
                <a:spLocks/>
              </p:cNvSpPr>
              <p:nvPr/>
            </p:nvSpPr>
            <p:spPr bwMode="auto">
              <a:xfrm>
                <a:off x="6418" y="3442"/>
                <a:ext cx="93"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6" name="Freeform 666"/>
              <p:cNvSpPr>
                <a:spLocks/>
              </p:cNvSpPr>
              <p:nvPr/>
            </p:nvSpPr>
            <p:spPr bwMode="auto">
              <a:xfrm>
                <a:off x="6515" y="3442"/>
                <a:ext cx="93"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7" name="Freeform 667"/>
              <p:cNvSpPr>
                <a:spLocks/>
              </p:cNvSpPr>
              <p:nvPr/>
            </p:nvSpPr>
            <p:spPr bwMode="auto">
              <a:xfrm>
                <a:off x="6610" y="3442"/>
                <a:ext cx="93" cy="6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8" name="Freeform 668"/>
              <p:cNvSpPr>
                <a:spLocks/>
              </p:cNvSpPr>
              <p:nvPr/>
            </p:nvSpPr>
            <p:spPr bwMode="auto">
              <a:xfrm>
                <a:off x="5873" y="3514"/>
                <a:ext cx="91"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669"/>
              <p:cNvSpPr>
                <a:spLocks/>
              </p:cNvSpPr>
              <p:nvPr/>
            </p:nvSpPr>
            <p:spPr bwMode="auto">
              <a:xfrm>
                <a:off x="5968" y="3514"/>
                <a:ext cx="93"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Freeform 670"/>
              <p:cNvSpPr>
                <a:spLocks/>
              </p:cNvSpPr>
              <p:nvPr/>
            </p:nvSpPr>
            <p:spPr bwMode="auto">
              <a:xfrm>
                <a:off x="6065" y="3514"/>
                <a:ext cx="93"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1" name="Freeform 671"/>
              <p:cNvSpPr>
                <a:spLocks/>
              </p:cNvSpPr>
              <p:nvPr/>
            </p:nvSpPr>
            <p:spPr bwMode="auto">
              <a:xfrm>
                <a:off x="6162" y="3514"/>
                <a:ext cx="93"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2" name="Freeform 672"/>
              <p:cNvSpPr>
                <a:spLocks/>
              </p:cNvSpPr>
              <p:nvPr/>
            </p:nvSpPr>
            <p:spPr bwMode="auto">
              <a:xfrm>
                <a:off x="6259" y="3514"/>
                <a:ext cx="91"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3" name="Freeform 673"/>
              <p:cNvSpPr>
                <a:spLocks/>
              </p:cNvSpPr>
              <p:nvPr/>
            </p:nvSpPr>
            <p:spPr bwMode="auto">
              <a:xfrm>
                <a:off x="6354" y="3514"/>
                <a:ext cx="93"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4" name="Freeform 674"/>
              <p:cNvSpPr>
                <a:spLocks/>
              </p:cNvSpPr>
              <p:nvPr/>
            </p:nvSpPr>
            <p:spPr bwMode="auto">
              <a:xfrm>
                <a:off x="6451" y="3514"/>
                <a:ext cx="93"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5" name="Freeform 675"/>
              <p:cNvSpPr>
                <a:spLocks/>
              </p:cNvSpPr>
              <p:nvPr/>
            </p:nvSpPr>
            <p:spPr bwMode="auto">
              <a:xfrm>
                <a:off x="6548" y="3514"/>
                <a:ext cx="93" cy="6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6" name="Freeform 676"/>
              <p:cNvSpPr>
                <a:spLocks/>
              </p:cNvSpPr>
              <p:nvPr/>
            </p:nvSpPr>
            <p:spPr bwMode="auto">
              <a:xfrm>
                <a:off x="5898" y="3591"/>
                <a:ext cx="93" cy="6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7" name="Freeform 677"/>
              <p:cNvSpPr>
                <a:spLocks/>
              </p:cNvSpPr>
              <p:nvPr/>
            </p:nvSpPr>
            <p:spPr bwMode="auto">
              <a:xfrm>
                <a:off x="6387" y="3591"/>
                <a:ext cx="93" cy="6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8" name="Freeform 678"/>
              <p:cNvSpPr>
                <a:spLocks/>
              </p:cNvSpPr>
              <p:nvPr/>
            </p:nvSpPr>
            <p:spPr bwMode="auto">
              <a:xfrm>
                <a:off x="6484" y="3591"/>
                <a:ext cx="95" cy="6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9" name="Freeform 679"/>
              <p:cNvSpPr>
                <a:spLocks/>
              </p:cNvSpPr>
              <p:nvPr/>
            </p:nvSpPr>
            <p:spPr bwMode="auto">
              <a:xfrm>
                <a:off x="6581" y="3591"/>
                <a:ext cx="95" cy="6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0" name="Freeform 680"/>
              <p:cNvSpPr>
                <a:spLocks/>
              </p:cNvSpPr>
              <p:nvPr/>
            </p:nvSpPr>
            <p:spPr bwMode="auto">
              <a:xfrm>
                <a:off x="6517" y="3667"/>
                <a:ext cx="97" cy="6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1" name="Freeform 681"/>
              <p:cNvSpPr>
                <a:spLocks/>
              </p:cNvSpPr>
              <p:nvPr/>
            </p:nvSpPr>
            <p:spPr bwMode="auto">
              <a:xfrm>
                <a:off x="6550" y="3750"/>
                <a:ext cx="99" cy="6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2" name="Freeform 682"/>
              <p:cNvSpPr>
                <a:spLocks/>
              </p:cNvSpPr>
              <p:nvPr/>
            </p:nvSpPr>
            <p:spPr bwMode="auto">
              <a:xfrm>
                <a:off x="2075" y="2669"/>
                <a:ext cx="76"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3" name="Freeform 683"/>
              <p:cNvSpPr>
                <a:spLocks/>
              </p:cNvSpPr>
              <p:nvPr/>
            </p:nvSpPr>
            <p:spPr bwMode="auto">
              <a:xfrm>
                <a:off x="2061" y="2719"/>
                <a:ext cx="74"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684"/>
              <p:cNvSpPr>
                <a:spLocks/>
              </p:cNvSpPr>
              <p:nvPr/>
            </p:nvSpPr>
            <p:spPr bwMode="auto">
              <a:xfrm>
                <a:off x="2143" y="2719"/>
                <a:ext cx="76" cy="4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685"/>
              <p:cNvSpPr>
                <a:spLocks/>
              </p:cNvSpPr>
              <p:nvPr/>
            </p:nvSpPr>
            <p:spPr bwMode="auto">
              <a:xfrm>
                <a:off x="2521" y="3370"/>
                <a:ext cx="82" cy="5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686"/>
              <p:cNvSpPr>
                <a:spLocks/>
              </p:cNvSpPr>
              <p:nvPr/>
            </p:nvSpPr>
            <p:spPr bwMode="auto">
              <a:xfrm>
                <a:off x="2337"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687"/>
              <p:cNvSpPr>
                <a:spLocks/>
              </p:cNvSpPr>
              <p:nvPr/>
            </p:nvSpPr>
            <p:spPr bwMode="auto">
              <a:xfrm>
                <a:off x="2011" y="2398"/>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8" name="Freeform 688"/>
              <p:cNvSpPr>
                <a:spLocks/>
              </p:cNvSpPr>
              <p:nvPr/>
            </p:nvSpPr>
            <p:spPr bwMode="auto">
              <a:xfrm>
                <a:off x="2089" y="2398"/>
                <a:ext cx="73"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9" name="Freeform 689"/>
              <p:cNvSpPr>
                <a:spLocks/>
              </p:cNvSpPr>
              <p:nvPr/>
            </p:nvSpPr>
            <p:spPr bwMode="auto">
              <a:xfrm>
                <a:off x="2168"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0" name="Freeform 690"/>
              <p:cNvSpPr>
                <a:spLocks/>
              </p:cNvSpPr>
              <p:nvPr/>
            </p:nvSpPr>
            <p:spPr bwMode="auto">
              <a:xfrm>
                <a:off x="2246"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1" name="Freeform 691"/>
              <p:cNvSpPr>
                <a:spLocks/>
              </p:cNvSpPr>
              <p:nvPr/>
            </p:nvSpPr>
            <p:spPr bwMode="auto">
              <a:xfrm>
                <a:off x="2325"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2" name="Freeform 692"/>
              <p:cNvSpPr>
                <a:spLocks/>
              </p:cNvSpPr>
              <p:nvPr/>
            </p:nvSpPr>
            <p:spPr bwMode="auto">
              <a:xfrm>
                <a:off x="2403" y="2398"/>
                <a:ext cx="68"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3" name="Freeform 693"/>
              <p:cNvSpPr>
                <a:spLocks/>
              </p:cNvSpPr>
              <p:nvPr/>
            </p:nvSpPr>
            <p:spPr bwMode="auto">
              <a:xfrm>
                <a:off x="1997" y="2442"/>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4" name="Freeform 694"/>
              <p:cNvSpPr>
                <a:spLocks/>
              </p:cNvSpPr>
              <p:nvPr/>
            </p:nvSpPr>
            <p:spPr bwMode="auto">
              <a:xfrm>
                <a:off x="2075" y="2442"/>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5" name="Freeform 695"/>
              <p:cNvSpPr>
                <a:spLocks/>
              </p:cNvSpPr>
              <p:nvPr/>
            </p:nvSpPr>
            <p:spPr bwMode="auto">
              <a:xfrm>
                <a:off x="2153" y="2442"/>
                <a:ext cx="73"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6" name="Freeform 696"/>
              <p:cNvSpPr>
                <a:spLocks/>
              </p:cNvSpPr>
              <p:nvPr/>
            </p:nvSpPr>
            <p:spPr bwMode="auto">
              <a:xfrm>
                <a:off x="2232" y="2442"/>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7" name="Freeform 697"/>
              <p:cNvSpPr>
                <a:spLocks/>
              </p:cNvSpPr>
              <p:nvPr/>
            </p:nvSpPr>
            <p:spPr bwMode="auto">
              <a:xfrm>
                <a:off x="1980" y="2485"/>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8" name="Freeform 698"/>
              <p:cNvSpPr>
                <a:spLocks/>
              </p:cNvSpPr>
              <p:nvPr/>
            </p:nvSpPr>
            <p:spPr bwMode="auto">
              <a:xfrm>
                <a:off x="2058" y="2485"/>
                <a:ext cx="73"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9" name="Freeform 699"/>
              <p:cNvSpPr>
                <a:spLocks/>
              </p:cNvSpPr>
              <p:nvPr/>
            </p:nvSpPr>
            <p:spPr bwMode="auto">
              <a:xfrm>
                <a:off x="2139" y="2485"/>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0" name="Freeform 700"/>
              <p:cNvSpPr>
                <a:spLocks/>
              </p:cNvSpPr>
              <p:nvPr/>
            </p:nvSpPr>
            <p:spPr bwMode="auto">
              <a:xfrm>
                <a:off x="1962" y="2528"/>
                <a:ext cx="74"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1" name="Freeform 701"/>
              <p:cNvSpPr>
                <a:spLocks/>
              </p:cNvSpPr>
              <p:nvPr/>
            </p:nvSpPr>
            <p:spPr bwMode="auto">
              <a:xfrm>
                <a:off x="2042" y="2528"/>
                <a:ext cx="74"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2" name="Freeform 702"/>
              <p:cNvSpPr>
                <a:spLocks/>
              </p:cNvSpPr>
              <p:nvPr/>
            </p:nvSpPr>
            <p:spPr bwMode="auto">
              <a:xfrm>
                <a:off x="2125" y="2528"/>
                <a:ext cx="72"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3" name="Freeform 703"/>
              <p:cNvSpPr>
                <a:spLocks/>
              </p:cNvSpPr>
              <p:nvPr/>
            </p:nvSpPr>
            <p:spPr bwMode="auto">
              <a:xfrm>
                <a:off x="1945" y="2574"/>
                <a:ext cx="74"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4" name="Freeform 704"/>
              <p:cNvSpPr>
                <a:spLocks/>
              </p:cNvSpPr>
              <p:nvPr/>
            </p:nvSpPr>
            <p:spPr bwMode="auto">
              <a:xfrm>
                <a:off x="2028" y="2574"/>
                <a:ext cx="72"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5" name="Freeform 705"/>
              <p:cNvSpPr>
                <a:spLocks/>
              </p:cNvSpPr>
              <p:nvPr/>
            </p:nvSpPr>
            <p:spPr bwMode="auto">
              <a:xfrm>
                <a:off x="2009" y="2621"/>
                <a:ext cx="76"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6" name="Freeform 706"/>
              <p:cNvSpPr>
                <a:spLocks/>
              </p:cNvSpPr>
              <p:nvPr/>
            </p:nvSpPr>
            <p:spPr bwMode="auto">
              <a:xfrm>
                <a:off x="2028"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7" name="Freeform 707"/>
              <p:cNvSpPr>
                <a:spLocks/>
              </p:cNvSpPr>
              <p:nvPr/>
            </p:nvSpPr>
            <p:spPr bwMode="auto">
              <a:xfrm>
                <a:off x="2106"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8" name="Freeform 708"/>
              <p:cNvSpPr>
                <a:spLocks/>
              </p:cNvSpPr>
              <p:nvPr/>
            </p:nvSpPr>
            <p:spPr bwMode="auto">
              <a:xfrm>
                <a:off x="2182"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9" name="Freeform 709"/>
              <p:cNvSpPr>
                <a:spLocks/>
              </p:cNvSpPr>
              <p:nvPr/>
            </p:nvSpPr>
            <p:spPr bwMode="auto">
              <a:xfrm>
                <a:off x="2261" y="2357"/>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0" name="Freeform 710"/>
              <p:cNvSpPr>
                <a:spLocks/>
              </p:cNvSpPr>
              <p:nvPr/>
            </p:nvSpPr>
            <p:spPr bwMode="auto">
              <a:xfrm>
                <a:off x="2226" y="2239"/>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1" name="Freeform 711"/>
              <p:cNvSpPr>
                <a:spLocks/>
              </p:cNvSpPr>
              <p:nvPr/>
            </p:nvSpPr>
            <p:spPr bwMode="auto">
              <a:xfrm>
                <a:off x="2300" y="2239"/>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2" name="Freeform 712"/>
              <p:cNvSpPr>
                <a:spLocks/>
              </p:cNvSpPr>
              <p:nvPr/>
            </p:nvSpPr>
            <p:spPr bwMode="auto">
              <a:xfrm>
                <a:off x="2211" y="227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3" name="Freeform 713"/>
              <p:cNvSpPr>
                <a:spLocks/>
              </p:cNvSpPr>
              <p:nvPr/>
            </p:nvSpPr>
            <p:spPr bwMode="auto">
              <a:xfrm>
                <a:off x="2287" y="2276"/>
                <a:ext cx="67"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4" name="Freeform 714"/>
              <p:cNvSpPr>
                <a:spLocks/>
              </p:cNvSpPr>
              <p:nvPr/>
            </p:nvSpPr>
            <p:spPr bwMode="auto">
              <a:xfrm>
                <a:off x="2364" y="227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5" name="Freeform 715"/>
              <p:cNvSpPr>
                <a:spLocks/>
              </p:cNvSpPr>
              <p:nvPr/>
            </p:nvSpPr>
            <p:spPr bwMode="auto">
              <a:xfrm>
                <a:off x="2438" y="227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6" name="Freeform 716"/>
              <p:cNvSpPr>
                <a:spLocks/>
              </p:cNvSpPr>
              <p:nvPr/>
            </p:nvSpPr>
            <p:spPr bwMode="auto">
              <a:xfrm>
                <a:off x="2044"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7" name="Freeform 717"/>
              <p:cNvSpPr>
                <a:spLocks/>
              </p:cNvSpPr>
              <p:nvPr/>
            </p:nvSpPr>
            <p:spPr bwMode="auto">
              <a:xfrm>
                <a:off x="2197"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8" name="Freeform 718"/>
              <p:cNvSpPr>
                <a:spLocks/>
              </p:cNvSpPr>
              <p:nvPr/>
            </p:nvSpPr>
            <p:spPr bwMode="auto">
              <a:xfrm>
                <a:off x="2273"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9" name="Freeform 719"/>
              <p:cNvSpPr>
                <a:spLocks/>
              </p:cNvSpPr>
              <p:nvPr/>
            </p:nvSpPr>
            <p:spPr bwMode="auto">
              <a:xfrm>
                <a:off x="2349"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0" name="Freeform 720"/>
              <p:cNvSpPr>
                <a:spLocks/>
              </p:cNvSpPr>
              <p:nvPr/>
            </p:nvSpPr>
            <p:spPr bwMode="auto">
              <a:xfrm>
                <a:off x="2428" y="231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1" name="Freeform 721"/>
              <p:cNvSpPr>
                <a:spLocks/>
              </p:cNvSpPr>
              <p:nvPr/>
            </p:nvSpPr>
            <p:spPr bwMode="auto">
              <a:xfrm>
                <a:off x="2504" y="2316"/>
                <a:ext cx="66"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2" name="Freeform 722"/>
              <p:cNvSpPr>
                <a:spLocks/>
              </p:cNvSpPr>
              <p:nvPr/>
            </p:nvSpPr>
            <p:spPr bwMode="auto">
              <a:xfrm>
                <a:off x="2265" y="2129"/>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3" name="Freeform 723"/>
              <p:cNvSpPr>
                <a:spLocks/>
              </p:cNvSpPr>
              <p:nvPr/>
            </p:nvSpPr>
            <p:spPr bwMode="auto">
              <a:xfrm>
                <a:off x="2252" y="2165"/>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4" name="Freeform 724"/>
              <p:cNvSpPr>
                <a:spLocks/>
              </p:cNvSpPr>
              <p:nvPr/>
            </p:nvSpPr>
            <p:spPr bwMode="auto">
              <a:xfrm>
                <a:off x="2325"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5" name="Freeform 725"/>
              <p:cNvSpPr>
                <a:spLocks/>
              </p:cNvSpPr>
              <p:nvPr/>
            </p:nvSpPr>
            <p:spPr bwMode="auto">
              <a:xfrm>
                <a:off x="2238"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Freeform 726"/>
              <p:cNvSpPr>
                <a:spLocks/>
              </p:cNvSpPr>
              <p:nvPr/>
            </p:nvSpPr>
            <p:spPr bwMode="auto">
              <a:xfrm>
                <a:off x="2312"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727"/>
              <p:cNvSpPr>
                <a:spLocks/>
              </p:cNvSpPr>
              <p:nvPr/>
            </p:nvSpPr>
            <p:spPr bwMode="auto">
              <a:xfrm>
                <a:off x="2387"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Freeform 728"/>
              <p:cNvSpPr>
                <a:spLocks/>
              </p:cNvSpPr>
              <p:nvPr/>
            </p:nvSpPr>
            <p:spPr bwMode="auto">
              <a:xfrm>
                <a:off x="2461"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9" name="Freeform 729"/>
              <p:cNvSpPr>
                <a:spLocks/>
              </p:cNvSpPr>
              <p:nvPr/>
            </p:nvSpPr>
            <p:spPr bwMode="auto">
              <a:xfrm>
                <a:off x="2118"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Freeform 730"/>
              <p:cNvSpPr>
                <a:spLocks/>
              </p:cNvSpPr>
              <p:nvPr/>
            </p:nvSpPr>
            <p:spPr bwMode="auto">
              <a:xfrm>
                <a:off x="2191"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Freeform 731"/>
              <p:cNvSpPr>
                <a:spLocks/>
              </p:cNvSpPr>
              <p:nvPr/>
            </p:nvSpPr>
            <p:spPr bwMode="auto">
              <a:xfrm>
                <a:off x="2104"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2" name="Freeform 732"/>
              <p:cNvSpPr>
                <a:spLocks/>
              </p:cNvSpPr>
              <p:nvPr/>
            </p:nvSpPr>
            <p:spPr bwMode="auto">
              <a:xfrm>
                <a:off x="2178"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3" name="Freeform 733"/>
              <p:cNvSpPr>
                <a:spLocks/>
              </p:cNvSpPr>
              <p:nvPr/>
            </p:nvSpPr>
            <p:spPr bwMode="auto">
              <a:xfrm>
                <a:off x="2089"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4" name="Freeform 734"/>
              <p:cNvSpPr>
                <a:spLocks/>
              </p:cNvSpPr>
              <p:nvPr/>
            </p:nvSpPr>
            <p:spPr bwMode="auto">
              <a:xfrm>
                <a:off x="2164"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5" name="Freeform 735"/>
              <p:cNvSpPr>
                <a:spLocks/>
              </p:cNvSpPr>
              <p:nvPr/>
            </p:nvSpPr>
            <p:spPr bwMode="auto">
              <a:xfrm>
                <a:off x="1968"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6" name="Freeform 736"/>
              <p:cNvSpPr>
                <a:spLocks/>
              </p:cNvSpPr>
              <p:nvPr/>
            </p:nvSpPr>
            <p:spPr bwMode="auto">
              <a:xfrm>
                <a:off x="1951"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7" name="Freeform 737"/>
              <p:cNvSpPr>
                <a:spLocks/>
              </p:cNvSpPr>
              <p:nvPr/>
            </p:nvSpPr>
            <p:spPr bwMode="auto">
              <a:xfrm>
                <a:off x="1935"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8" name="Freeform 738"/>
              <p:cNvSpPr>
                <a:spLocks/>
              </p:cNvSpPr>
              <p:nvPr/>
            </p:nvSpPr>
            <p:spPr bwMode="auto">
              <a:xfrm>
                <a:off x="1916" y="2442"/>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Freeform 739"/>
              <p:cNvSpPr>
                <a:spLocks/>
              </p:cNvSpPr>
              <p:nvPr/>
            </p:nvSpPr>
            <p:spPr bwMode="auto">
              <a:xfrm>
                <a:off x="1900" y="2485"/>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0" name="Freeform 740"/>
              <p:cNvSpPr>
                <a:spLocks/>
              </p:cNvSpPr>
              <p:nvPr/>
            </p:nvSpPr>
            <p:spPr bwMode="auto">
              <a:xfrm>
                <a:off x="1881" y="2528"/>
                <a:ext cx="74"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1" name="Freeform 741"/>
              <p:cNvSpPr>
                <a:spLocks/>
              </p:cNvSpPr>
              <p:nvPr/>
            </p:nvSpPr>
            <p:spPr bwMode="auto">
              <a:xfrm>
                <a:off x="1865" y="2574"/>
                <a:ext cx="74"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2" name="Freeform 742"/>
              <p:cNvSpPr>
                <a:spLocks/>
              </p:cNvSpPr>
              <p:nvPr/>
            </p:nvSpPr>
            <p:spPr bwMode="auto">
              <a:xfrm>
                <a:off x="2044" y="2129"/>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3" name="Freeform 743"/>
              <p:cNvSpPr>
                <a:spLocks/>
              </p:cNvSpPr>
              <p:nvPr/>
            </p:nvSpPr>
            <p:spPr bwMode="auto">
              <a:xfrm>
                <a:off x="2030" y="2165"/>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4" name="Freeform 744"/>
              <p:cNvSpPr>
                <a:spLocks/>
              </p:cNvSpPr>
              <p:nvPr/>
            </p:nvSpPr>
            <p:spPr bwMode="auto">
              <a:xfrm>
                <a:off x="2015" y="2202"/>
                <a:ext cx="66"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5" name="Freeform 745"/>
              <p:cNvSpPr>
                <a:spLocks/>
              </p:cNvSpPr>
              <p:nvPr/>
            </p:nvSpPr>
            <p:spPr bwMode="auto">
              <a:xfrm>
                <a:off x="1988" y="2094"/>
                <a:ext cx="64"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6" name="Freeform 746"/>
              <p:cNvSpPr>
                <a:spLocks/>
              </p:cNvSpPr>
              <p:nvPr/>
            </p:nvSpPr>
            <p:spPr bwMode="auto">
              <a:xfrm>
                <a:off x="1972"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7" name="Freeform 747"/>
              <p:cNvSpPr>
                <a:spLocks/>
              </p:cNvSpPr>
              <p:nvPr/>
            </p:nvSpPr>
            <p:spPr bwMode="auto">
              <a:xfrm>
                <a:off x="1941" y="2202"/>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8" name="Freeform 748"/>
              <p:cNvSpPr>
                <a:spLocks/>
              </p:cNvSpPr>
              <p:nvPr/>
            </p:nvSpPr>
            <p:spPr bwMode="auto">
              <a:xfrm>
                <a:off x="1924" y="2239"/>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9" name="Freeform 749"/>
              <p:cNvSpPr>
                <a:spLocks/>
              </p:cNvSpPr>
              <p:nvPr/>
            </p:nvSpPr>
            <p:spPr bwMode="auto">
              <a:xfrm>
                <a:off x="1908" y="227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0" name="Freeform 750"/>
              <p:cNvSpPr>
                <a:spLocks/>
              </p:cNvSpPr>
              <p:nvPr/>
            </p:nvSpPr>
            <p:spPr bwMode="auto">
              <a:xfrm>
                <a:off x="1891" y="2316"/>
                <a:ext cx="68"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1" name="Freeform 751"/>
              <p:cNvSpPr>
                <a:spLocks/>
              </p:cNvSpPr>
              <p:nvPr/>
            </p:nvSpPr>
            <p:spPr bwMode="auto">
              <a:xfrm>
                <a:off x="1873"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2" name="Freeform 752"/>
              <p:cNvSpPr>
                <a:spLocks/>
              </p:cNvSpPr>
              <p:nvPr/>
            </p:nvSpPr>
            <p:spPr bwMode="auto">
              <a:xfrm>
                <a:off x="1856" y="2398"/>
                <a:ext cx="70"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3" name="Freeform 753"/>
              <p:cNvSpPr>
                <a:spLocks/>
              </p:cNvSpPr>
              <p:nvPr/>
            </p:nvSpPr>
            <p:spPr bwMode="auto">
              <a:xfrm>
                <a:off x="1838" y="2442"/>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4" name="Freeform 754"/>
              <p:cNvSpPr>
                <a:spLocks/>
              </p:cNvSpPr>
              <p:nvPr/>
            </p:nvSpPr>
            <p:spPr bwMode="auto">
              <a:xfrm>
                <a:off x="1819" y="2485"/>
                <a:ext cx="7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5" name="Freeform 755"/>
              <p:cNvSpPr>
                <a:spLocks/>
              </p:cNvSpPr>
              <p:nvPr/>
            </p:nvSpPr>
            <p:spPr bwMode="auto">
              <a:xfrm>
                <a:off x="1801" y="2528"/>
                <a:ext cx="74"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6" name="Freeform 756"/>
              <p:cNvSpPr>
                <a:spLocks/>
              </p:cNvSpPr>
              <p:nvPr/>
            </p:nvSpPr>
            <p:spPr bwMode="auto">
              <a:xfrm>
                <a:off x="1782" y="2574"/>
                <a:ext cx="74"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7" name="Freeform 757"/>
              <p:cNvSpPr>
                <a:spLocks/>
              </p:cNvSpPr>
              <p:nvPr/>
            </p:nvSpPr>
            <p:spPr bwMode="auto">
              <a:xfrm>
                <a:off x="1914" y="2094"/>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8" name="Freeform 758"/>
              <p:cNvSpPr>
                <a:spLocks/>
              </p:cNvSpPr>
              <p:nvPr/>
            </p:nvSpPr>
            <p:spPr bwMode="auto">
              <a:xfrm>
                <a:off x="1900"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9" name="Freeform 759"/>
              <p:cNvSpPr>
                <a:spLocks/>
              </p:cNvSpPr>
              <p:nvPr/>
            </p:nvSpPr>
            <p:spPr bwMode="auto">
              <a:xfrm>
                <a:off x="1883" y="2165"/>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0" name="Freeform 760"/>
              <p:cNvSpPr>
                <a:spLocks/>
              </p:cNvSpPr>
              <p:nvPr/>
            </p:nvSpPr>
            <p:spPr bwMode="auto">
              <a:xfrm>
                <a:off x="1867" y="2202"/>
                <a:ext cx="68"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1" name="Freeform 761"/>
              <p:cNvSpPr>
                <a:spLocks/>
              </p:cNvSpPr>
              <p:nvPr/>
            </p:nvSpPr>
            <p:spPr bwMode="auto">
              <a:xfrm>
                <a:off x="1848"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2" name="Freeform 762"/>
              <p:cNvSpPr>
                <a:spLocks/>
              </p:cNvSpPr>
              <p:nvPr/>
            </p:nvSpPr>
            <p:spPr bwMode="auto">
              <a:xfrm>
                <a:off x="1832" y="227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3" name="Freeform 763"/>
              <p:cNvSpPr>
                <a:spLocks/>
              </p:cNvSpPr>
              <p:nvPr/>
            </p:nvSpPr>
            <p:spPr bwMode="auto">
              <a:xfrm>
                <a:off x="1813" y="231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4" name="Freeform 764"/>
              <p:cNvSpPr>
                <a:spLocks/>
              </p:cNvSpPr>
              <p:nvPr/>
            </p:nvSpPr>
            <p:spPr bwMode="auto">
              <a:xfrm>
                <a:off x="1796" y="2357"/>
                <a:ext cx="71"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5" name="Freeform 765"/>
              <p:cNvSpPr>
                <a:spLocks/>
              </p:cNvSpPr>
              <p:nvPr/>
            </p:nvSpPr>
            <p:spPr bwMode="auto">
              <a:xfrm>
                <a:off x="1778" y="2398"/>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6" name="Freeform 766"/>
              <p:cNvSpPr>
                <a:spLocks/>
              </p:cNvSpPr>
              <p:nvPr/>
            </p:nvSpPr>
            <p:spPr bwMode="auto">
              <a:xfrm>
                <a:off x="1759" y="2442"/>
                <a:ext cx="73"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7" name="Freeform 767"/>
              <p:cNvSpPr>
                <a:spLocks/>
              </p:cNvSpPr>
              <p:nvPr/>
            </p:nvSpPr>
            <p:spPr bwMode="auto">
              <a:xfrm>
                <a:off x="1741" y="2485"/>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8" name="Freeform 768"/>
              <p:cNvSpPr>
                <a:spLocks/>
              </p:cNvSpPr>
              <p:nvPr/>
            </p:nvSpPr>
            <p:spPr bwMode="auto">
              <a:xfrm>
                <a:off x="1720" y="2528"/>
                <a:ext cx="74"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9" name="Freeform 769"/>
              <p:cNvSpPr>
                <a:spLocks/>
              </p:cNvSpPr>
              <p:nvPr/>
            </p:nvSpPr>
            <p:spPr bwMode="auto">
              <a:xfrm>
                <a:off x="1702" y="2574"/>
                <a:ext cx="74" cy="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0" name="Freeform 770"/>
              <p:cNvSpPr>
                <a:spLocks/>
              </p:cNvSpPr>
              <p:nvPr/>
            </p:nvSpPr>
            <p:spPr bwMode="auto">
              <a:xfrm>
                <a:off x="1681" y="2621"/>
                <a:ext cx="76" cy="4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1" name="Freeform 771"/>
              <p:cNvSpPr>
                <a:spLocks/>
              </p:cNvSpPr>
              <p:nvPr/>
            </p:nvSpPr>
            <p:spPr bwMode="auto">
              <a:xfrm>
                <a:off x="1660" y="2669"/>
                <a:ext cx="77" cy="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2" name="Freeform 772"/>
              <p:cNvSpPr>
                <a:spLocks/>
              </p:cNvSpPr>
              <p:nvPr/>
            </p:nvSpPr>
            <p:spPr bwMode="auto">
              <a:xfrm>
                <a:off x="1625" y="2094"/>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3" name="Freeform 773"/>
              <p:cNvSpPr>
                <a:spLocks/>
              </p:cNvSpPr>
              <p:nvPr/>
            </p:nvSpPr>
            <p:spPr bwMode="auto">
              <a:xfrm>
                <a:off x="1697" y="2094"/>
                <a:ext cx="69"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4" name="Freeform 774"/>
              <p:cNvSpPr>
                <a:spLocks/>
              </p:cNvSpPr>
              <p:nvPr/>
            </p:nvSpPr>
            <p:spPr bwMode="auto">
              <a:xfrm>
                <a:off x="1770" y="2094"/>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5" name="Freeform 775"/>
              <p:cNvSpPr>
                <a:spLocks/>
              </p:cNvSpPr>
              <p:nvPr/>
            </p:nvSpPr>
            <p:spPr bwMode="auto">
              <a:xfrm>
                <a:off x="1753" y="2129"/>
                <a:ext cx="66"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6" name="Freeform 776"/>
              <p:cNvSpPr>
                <a:spLocks/>
              </p:cNvSpPr>
              <p:nvPr/>
            </p:nvSpPr>
            <p:spPr bwMode="auto">
              <a:xfrm>
                <a:off x="1735" y="2165"/>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7" name="Freeform 777"/>
              <p:cNvSpPr>
                <a:spLocks/>
              </p:cNvSpPr>
              <p:nvPr/>
            </p:nvSpPr>
            <p:spPr bwMode="auto">
              <a:xfrm>
                <a:off x="1716"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8" name="Freeform 778"/>
              <p:cNvSpPr>
                <a:spLocks/>
              </p:cNvSpPr>
              <p:nvPr/>
            </p:nvSpPr>
            <p:spPr bwMode="auto">
              <a:xfrm>
                <a:off x="1697" y="2239"/>
                <a:ext cx="71"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9" name="Freeform 779"/>
              <p:cNvSpPr>
                <a:spLocks/>
              </p:cNvSpPr>
              <p:nvPr/>
            </p:nvSpPr>
            <p:spPr bwMode="auto">
              <a:xfrm>
                <a:off x="1679" y="227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0" name="Freeform 780"/>
              <p:cNvSpPr>
                <a:spLocks/>
              </p:cNvSpPr>
              <p:nvPr/>
            </p:nvSpPr>
            <p:spPr bwMode="auto">
              <a:xfrm>
                <a:off x="1660" y="231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1" name="Freeform 781"/>
              <p:cNvSpPr>
                <a:spLocks/>
              </p:cNvSpPr>
              <p:nvPr/>
            </p:nvSpPr>
            <p:spPr bwMode="auto">
              <a:xfrm>
                <a:off x="1642" y="2357"/>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2" name="Freeform 782"/>
              <p:cNvSpPr>
                <a:spLocks/>
              </p:cNvSpPr>
              <p:nvPr/>
            </p:nvSpPr>
            <p:spPr bwMode="auto">
              <a:xfrm>
                <a:off x="1621" y="2398"/>
                <a:ext cx="72"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3" name="Freeform 783"/>
              <p:cNvSpPr>
                <a:spLocks/>
              </p:cNvSpPr>
              <p:nvPr/>
            </p:nvSpPr>
            <p:spPr bwMode="auto">
              <a:xfrm>
                <a:off x="1600" y="2442"/>
                <a:ext cx="75"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4" name="Freeform 784"/>
              <p:cNvSpPr>
                <a:spLocks/>
              </p:cNvSpPr>
              <p:nvPr/>
            </p:nvSpPr>
            <p:spPr bwMode="auto">
              <a:xfrm>
                <a:off x="1580" y="2485"/>
                <a:ext cx="74" cy="3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5" name="Freeform 785"/>
              <p:cNvSpPr>
                <a:spLocks/>
              </p:cNvSpPr>
              <p:nvPr/>
            </p:nvSpPr>
            <p:spPr bwMode="auto">
              <a:xfrm>
                <a:off x="1559" y="2528"/>
                <a:ext cx="74" cy="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6" name="Freeform 786"/>
              <p:cNvSpPr>
                <a:spLocks/>
              </p:cNvSpPr>
              <p:nvPr/>
            </p:nvSpPr>
            <p:spPr bwMode="auto">
              <a:xfrm>
                <a:off x="1532" y="2129"/>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7" name="Freeform 787"/>
              <p:cNvSpPr>
                <a:spLocks/>
              </p:cNvSpPr>
              <p:nvPr/>
            </p:nvSpPr>
            <p:spPr bwMode="auto">
              <a:xfrm>
                <a:off x="1607" y="2129"/>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8" name="Freeform 788"/>
              <p:cNvSpPr>
                <a:spLocks/>
              </p:cNvSpPr>
              <p:nvPr/>
            </p:nvSpPr>
            <p:spPr bwMode="auto">
              <a:xfrm>
                <a:off x="1679" y="2129"/>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9" name="Freeform 789"/>
              <p:cNvSpPr>
                <a:spLocks/>
              </p:cNvSpPr>
              <p:nvPr/>
            </p:nvSpPr>
            <p:spPr bwMode="auto">
              <a:xfrm>
                <a:off x="1365" y="2165"/>
                <a:ext cx="70"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0" name="Freeform 790"/>
              <p:cNvSpPr>
                <a:spLocks/>
              </p:cNvSpPr>
              <p:nvPr/>
            </p:nvSpPr>
            <p:spPr bwMode="auto">
              <a:xfrm>
                <a:off x="1440" y="2165"/>
                <a:ext cx="70"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1" name="Freeform 791"/>
              <p:cNvSpPr>
                <a:spLocks/>
              </p:cNvSpPr>
              <p:nvPr/>
            </p:nvSpPr>
            <p:spPr bwMode="auto">
              <a:xfrm>
                <a:off x="1514" y="2165"/>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2" name="Freeform 792"/>
              <p:cNvSpPr>
                <a:spLocks/>
              </p:cNvSpPr>
              <p:nvPr/>
            </p:nvSpPr>
            <p:spPr bwMode="auto">
              <a:xfrm>
                <a:off x="1588" y="2165"/>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3" name="Freeform 793"/>
              <p:cNvSpPr>
                <a:spLocks/>
              </p:cNvSpPr>
              <p:nvPr/>
            </p:nvSpPr>
            <p:spPr bwMode="auto">
              <a:xfrm>
                <a:off x="1660" y="2165"/>
                <a:ext cx="68" cy="2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Freeform 794"/>
              <p:cNvSpPr>
                <a:spLocks/>
              </p:cNvSpPr>
              <p:nvPr/>
            </p:nvSpPr>
            <p:spPr bwMode="auto">
              <a:xfrm>
                <a:off x="1345"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5" name="Freeform 795"/>
              <p:cNvSpPr>
                <a:spLocks/>
              </p:cNvSpPr>
              <p:nvPr/>
            </p:nvSpPr>
            <p:spPr bwMode="auto">
              <a:xfrm>
                <a:off x="1419"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6" name="Freeform 796"/>
              <p:cNvSpPr>
                <a:spLocks/>
              </p:cNvSpPr>
              <p:nvPr/>
            </p:nvSpPr>
            <p:spPr bwMode="auto">
              <a:xfrm>
                <a:off x="1493"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7" name="Freeform 797"/>
              <p:cNvSpPr>
                <a:spLocks/>
              </p:cNvSpPr>
              <p:nvPr/>
            </p:nvSpPr>
            <p:spPr bwMode="auto">
              <a:xfrm>
                <a:off x="1567" y="2202"/>
                <a:ext cx="71"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8" name="Freeform 798"/>
              <p:cNvSpPr>
                <a:spLocks/>
              </p:cNvSpPr>
              <p:nvPr/>
            </p:nvSpPr>
            <p:spPr bwMode="auto">
              <a:xfrm>
                <a:off x="1642" y="2202"/>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9" name="Freeform 799"/>
              <p:cNvSpPr>
                <a:spLocks/>
              </p:cNvSpPr>
              <p:nvPr/>
            </p:nvSpPr>
            <p:spPr bwMode="auto">
              <a:xfrm>
                <a:off x="1322" y="2239"/>
                <a:ext cx="72"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0" name="Freeform 800"/>
              <p:cNvSpPr>
                <a:spLocks/>
              </p:cNvSpPr>
              <p:nvPr/>
            </p:nvSpPr>
            <p:spPr bwMode="auto">
              <a:xfrm>
                <a:off x="1398"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1" name="Freeform 801"/>
              <p:cNvSpPr>
                <a:spLocks/>
              </p:cNvSpPr>
              <p:nvPr/>
            </p:nvSpPr>
            <p:spPr bwMode="auto">
              <a:xfrm>
                <a:off x="1473"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2" name="Freeform 802"/>
              <p:cNvSpPr>
                <a:spLocks/>
              </p:cNvSpPr>
              <p:nvPr/>
            </p:nvSpPr>
            <p:spPr bwMode="auto">
              <a:xfrm>
                <a:off x="1547"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3" name="Freeform 803"/>
              <p:cNvSpPr>
                <a:spLocks/>
              </p:cNvSpPr>
              <p:nvPr/>
            </p:nvSpPr>
            <p:spPr bwMode="auto">
              <a:xfrm>
                <a:off x="1623" y="2239"/>
                <a:ext cx="70" cy="3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4" name="Freeform 804"/>
              <p:cNvSpPr>
                <a:spLocks/>
              </p:cNvSpPr>
              <p:nvPr/>
            </p:nvSpPr>
            <p:spPr bwMode="auto">
              <a:xfrm>
                <a:off x="1223" y="227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5" name="Freeform 805"/>
              <p:cNvSpPr>
                <a:spLocks/>
              </p:cNvSpPr>
              <p:nvPr/>
            </p:nvSpPr>
            <p:spPr bwMode="auto">
              <a:xfrm>
                <a:off x="1299" y="227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6" name="Freeform 806"/>
              <p:cNvSpPr>
                <a:spLocks/>
              </p:cNvSpPr>
              <p:nvPr/>
            </p:nvSpPr>
            <p:spPr bwMode="auto">
              <a:xfrm>
                <a:off x="1376" y="2276"/>
                <a:ext cx="72"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7" name="Freeform 807"/>
              <p:cNvSpPr>
                <a:spLocks/>
              </p:cNvSpPr>
              <p:nvPr/>
            </p:nvSpPr>
            <p:spPr bwMode="auto">
              <a:xfrm>
                <a:off x="1452" y="2276"/>
                <a:ext cx="70" cy="3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 name="Freeform 809"/>
            <p:cNvSpPr>
              <a:spLocks/>
            </p:cNvSpPr>
            <p:nvPr/>
          </p:nvSpPr>
          <p:spPr bwMode="auto">
            <a:xfrm>
              <a:off x="2425700" y="3613151"/>
              <a:ext cx="11112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810"/>
            <p:cNvSpPr>
              <a:spLocks/>
            </p:cNvSpPr>
            <p:nvPr/>
          </p:nvSpPr>
          <p:spPr bwMode="auto">
            <a:xfrm>
              <a:off x="2544763" y="3613151"/>
              <a:ext cx="114300"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811"/>
            <p:cNvSpPr>
              <a:spLocks/>
            </p:cNvSpPr>
            <p:nvPr/>
          </p:nvSpPr>
          <p:spPr bwMode="auto">
            <a:xfrm>
              <a:off x="1347788" y="3436938"/>
              <a:ext cx="115888"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812"/>
            <p:cNvSpPr>
              <a:spLocks/>
            </p:cNvSpPr>
            <p:nvPr/>
          </p:nvSpPr>
          <p:spPr bwMode="auto">
            <a:xfrm>
              <a:off x="1466850" y="3436938"/>
              <a:ext cx="111125"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813"/>
            <p:cNvSpPr>
              <a:spLocks/>
            </p:cNvSpPr>
            <p:nvPr/>
          </p:nvSpPr>
          <p:spPr bwMode="auto">
            <a:xfrm>
              <a:off x="1581150" y="3436938"/>
              <a:ext cx="114300"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814"/>
            <p:cNvSpPr>
              <a:spLocks/>
            </p:cNvSpPr>
            <p:nvPr/>
          </p:nvSpPr>
          <p:spPr bwMode="auto">
            <a:xfrm>
              <a:off x="1698625" y="3436938"/>
              <a:ext cx="111125"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815"/>
            <p:cNvSpPr>
              <a:spLocks/>
            </p:cNvSpPr>
            <p:nvPr/>
          </p:nvSpPr>
          <p:spPr bwMode="auto">
            <a:xfrm>
              <a:off x="1817688" y="3436938"/>
              <a:ext cx="111125"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816"/>
            <p:cNvSpPr>
              <a:spLocks/>
            </p:cNvSpPr>
            <p:nvPr/>
          </p:nvSpPr>
          <p:spPr bwMode="auto">
            <a:xfrm>
              <a:off x="1935163" y="3436938"/>
              <a:ext cx="111125"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817"/>
            <p:cNvSpPr>
              <a:spLocks/>
            </p:cNvSpPr>
            <p:nvPr/>
          </p:nvSpPr>
          <p:spPr bwMode="auto">
            <a:xfrm>
              <a:off x="2049463" y="3436938"/>
              <a:ext cx="111125"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818"/>
            <p:cNvSpPr>
              <a:spLocks/>
            </p:cNvSpPr>
            <p:nvPr/>
          </p:nvSpPr>
          <p:spPr bwMode="auto">
            <a:xfrm>
              <a:off x="1187450" y="3495676"/>
              <a:ext cx="115888"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819"/>
            <p:cNvSpPr>
              <a:spLocks/>
            </p:cNvSpPr>
            <p:nvPr/>
          </p:nvSpPr>
          <p:spPr bwMode="auto">
            <a:xfrm>
              <a:off x="1306513" y="3495676"/>
              <a:ext cx="114300"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820"/>
            <p:cNvSpPr>
              <a:spLocks/>
            </p:cNvSpPr>
            <p:nvPr/>
          </p:nvSpPr>
          <p:spPr bwMode="auto">
            <a:xfrm>
              <a:off x="1423988" y="3495676"/>
              <a:ext cx="114300"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821"/>
            <p:cNvSpPr>
              <a:spLocks/>
            </p:cNvSpPr>
            <p:nvPr/>
          </p:nvSpPr>
          <p:spPr bwMode="auto">
            <a:xfrm>
              <a:off x="1541463" y="3495676"/>
              <a:ext cx="114300"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822"/>
            <p:cNvSpPr>
              <a:spLocks/>
            </p:cNvSpPr>
            <p:nvPr/>
          </p:nvSpPr>
          <p:spPr bwMode="auto">
            <a:xfrm>
              <a:off x="1658938" y="3495676"/>
              <a:ext cx="115888"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823"/>
            <p:cNvSpPr>
              <a:spLocks/>
            </p:cNvSpPr>
            <p:nvPr/>
          </p:nvSpPr>
          <p:spPr bwMode="auto">
            <a:xfrm>
              <a:off x="1778000" y="3495676"/>
              <a:ext cx="114300"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824"/>
            <p:cNvSpPr>
              <a:spLocks/>
            </p:cNvSpPr>
            <p:nvPr/>
          </p:nvSpPr>
          <p:spPr bwMode="auto">
            <a:xfrm>
              <a:off x="1895475" y="3495676"/>
              <a:ext cx="114300"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825"/>
            <p:cNvSpPr>
              <a:spLocks/>
            </p:cNvSpPr>
            <p:nvPr/>
          </p:nvSpPr>
          <p:spPr bwMode="auto">
            <a:xfrm>
              <a:off x="2016125" y="3495676"/>
              <a:ext cx="112713"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826"/>
            <p:cNvSpPr>
              <a:spLocks/>
            </p:cNvSpPr>
            <p:nvPr/>
          </p:nvSpPr>
          <p:spPr bwMode="auto">
            <a:xfrm>
              <a:off x="1263650" y="3554413"/>
              <a:ext cx="114300"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827"/>
            <p:cNvSpPr>
              <a:spLocks/>
            </p:cNvSpPr>
            <p:nvPr/>
          </p:nvSpPr>
          <p:spPr bwMode="auto">
            <a:xfrm>
              <a:off x="1381125" y="3554413"/>
              <a:ext cx="117475"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828"/>
            <p:cNvSpPr>
              <a:spLocks/>
            </p:cNvSpPr>
            <p:nvPr/>
          </p:nvSpPr>
          <p:spPr bwMode="auto">
            <a:xfrm>
              <a:off x="1501775" y="3554413"/>
              <a:ext cx="115888"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829"/>
            <p:cNvSpPr>
              <a:spLocks/>
            </p:cNvSpPr>
            <p:nvPr/>
          </p:nvSpPr>
          <p:spPr bwMode="auto">
            <a:xfrm>
              <a:off x="1620838" y="3554413"/>
              <a:ext cx="114300"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830"/>
            <p:cNvSpPr>
              <a:spLocks/>
            </p:cNvSpPr>
            <p:nvPr/>
          </p:nvSpPr>
          <p:spPr bwMode="auto">
            <a:xfrm>
              <a:off x="1741488" y="3554413"/>
              <a:ext cx="114300"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31"/>
            <p:cNvSpPr>
              <a:spLocks/>
            </p:cNvSpPr>
            <p:nvPr/>
          </p:nvSpPr>
          <p:spPr bwMode="auto">
            <a:xfrm>
              <a:off x="1858963" y="3554413"/>
              <a:ext cx="115888"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32"/>
            <p:cNvSpPr>
              <a:spLocks/>
            </p:cNvSpPr>
            <p:nvPr/>
          </p:nvSpPr>
          <p:spPr bwMode="auto">
            <a:xfrm>
              <a:off x="1981200" y="3554413"/>
              <a:ext cx="111125"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33"/>
            <p:cNvSpPr>
              <a:spLocks/>
            </p:cNvSpPr>
            <p:nvPr/>
          </p:nvSpPr>
          <p:spPr bwMode="auto">
            <a:xfrm>
              <a:off x="1338263" y="3613151"/>
              <a:ext cx="119063"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4"/>
            <p:cNvSpPr>
              <a:spLocks/>
            </p:cNvSpPr>
            <p:nvPr/>
          </p:nvSpPr>
          <p:spPr bwMode="auto">
            <a:xfrm>
              <a:off x="1460500" y="3613151"/>
              <a:ext cx="11747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35"/>
            <p:cNvSpPr>
              <a:spLocks/>
            </p:cNvSpPr>
            <p:nvPr/>
          </p:nvSpPr>
          <p:spPr bwMode="auto">
            <a:xfrm>
              <a:off x="1054100" y="3676651"/>
              <a:ext cx="11747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36"/>
            <p:cNvSpPr>
              <a:spLocks/>
            </p:cNvSpPr>
            <p:nvPr/>
          </p:nvSpPr>
          <p:spPr bwMode="auto">
            <a:xfrm>
              <a:off x="1174750" y="3676651"/>
              <a:ext cx="11747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37"/>
            <p:cNvSpPr>
              <a:spLocks/>
            </p:cNvSpPr>
            <p:nvPr/>
          </p:nvSpPr>
          <p:spPr bwMode="auto">
            <a:xfrm>
              <a:off x="2147888" y="3676651"/>
              <a:ext cx="114300"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38"/>
            <p:cNvSpPr>
              <a:spLocks/>
            </p:cNvSpPr>
            <p:nvPr/>
          </p:nvSpPr>
          <p:spPr bwMode="auto">
            <a:xfrm>
              <a:off x="2271713" y="3676651"/>
              <a:ext cx="11112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39"/>
            <p:cNvSpPr>
              <a:spLocks/>
            </p:cNvSpPr>
            <p:nvPr/>
          </p:nvSpPr>
          <p:spPr bwMode="auto">
            <a:xfrm>
              <a:off x="2393950" y="3676651"/>
              <a:ext cx="11112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40"/>
            <p:cNvSpPr>
              <a:spLocks/>
            </p:cNvSpPr>
            <p:nvPr/>
          </p:nvSpPr>
          <p:spPr bwMode="auto">
            <a:xfrm>
              <a:off x="2514600" y="3676651"/>
              <a:ext cx="11112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841"/>
            <p:cNvSpPr>
              <a:spLocks/>
            </p:cNvSpPr>
            <p:nvPr/>
          </p:nvSpPr>
          <p:spPr bwMode="auto">
            <a:xfrm>
              <a:off x="2111375" y="3741738"/>
              <a:ext cx="11747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842"/>
            <p:cNvSpPr>
              <a:spLocks/>
            </p:cNvSpPr>
            <p:nvPr/>
          </p:nvSpPr>
          <p:spPr bwMode="auto">
            <a:xfrm>
              <a:off x="2236788" y="3741738"/>
              <a:ext cx="114300"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843"/>
            <p:cNvSpPr>
              <a:spLocks/>
            </p:cNvSpPr>
            <p:nvPr/>
          </p:nvSpPr>
          <p:spPr bwMode="auto">
            <a:xfrm>
              <a:off x="2360613" y="3741738"/>
              <a:ext cx="114300"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844"/>
            <p:cNvSpPr>
              <a:spLocks/>
            </p:cNvSpPr>
            <p:nvPr/>
          </p:nvSpPr>
          <p:spPr bwMode="auto">
            <a:xfrm>
              <a:off x="2481263" y="3741738"/>
              <a:ext cx="115888"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845"/>
            <p:cNvSpPr>
              <a:spLocks/>
            </p:cNvSpPr>
            <p:nvPr/>
          </p:nvSpPr>
          <p:spPr bwMode="auto">
            <a:xfrm>
              <a:off x="2200275" y="3806826"/>
              <a:ext cx="117475"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846"/>
            <p:cNvSpPr>
              <a:spLocks/>
            </p:cNvSpPr>
            <p:nvPr/>
          </p:nvSpPr>
          <p:spPr bwMode="auto">
            <a:xfrm>
              <a:off x="2324100" y="3806826"/>
              <a:ext cx="119063"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847"/>
            <p:cNvSpPr>
              <a:spLocks/>
            </p:cNvSpPr>
            <p:nvPr/>
          </p:nvSpPr>
          <p:spPr bwMode="auto">
            <a:xfrm>
              <a:off x="2449513" y="3806826"/>
              <a:ext cx="114300"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848"/>
            <p:cNvSpPr>
              <a:spLocks/>
            </p:cNvSpPr>
            <p:nvPr/>
          </p:nvSpPr>
          <p:spPr bwMode="auto">
            <a:xfrm>
              <a:off x="2163763" y="3876676"/>
              <a:ext cx="117475"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849"/>
            <p:cNvSpPr>
              <a:spLocks/>
            </p:cNvSpPr>
            <p:nvPr/>
          </p:nvSpPr>
          <p:spPr bwMode="auto">
            <a:xfrm>
              <a:off x="2292350" y="3876676"/>
              <a:ext cx="117475"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850"/>
            <p:cNvSpPr>
              <a:spLocks/>
            </p:cNvSpPr>
            <p:nvPr/>
          </p:nvSpPr>
          <p:spPr bwMode="auto">
            <a:xfrm>
              <a:off x="8605708" y="4021166"/>
              <a:ext cx="117475" cy="55563"/>
            </a:xfrm>
            <a:prstGeom prst="rect">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851"/>
            <p:cNvSpPr>
              <a:spLocks/>
            </p:cNvSpPr>
            <p:nvPr/>
          </p:nvSpPr>
          <p:spPr bwMode="auto">
            <a:xfrm>
              <a:off x="2128838" y="3944938"/>
              <a:ext cx="120650"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852"/>
            <p:cNvSpPr>
              <a:spLocks/>
            </p:cNvSpPr>
            <p:nvPr/>
          </p:nvSpPr>
          <p:spPr bwMode="auto">
            <a:xfrm>
              <a:off x="2255838" y="3944938"/>
              <a:ext cx="117475"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853"/>
            <p:cNvSpPr>
              <a:spLocks/>
            </p:cNvSpPr>
            <p:nvPr/>
          </p:nvSpPr>
          <p:spPr bwMode="auto">
            <a:xfrm>
              <a:off x="2382838" y="3944938"/>
              <a:ext cx="119063"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854"/>
            <p:cNvSpPr>
              <a:spLocks/>
            </p:cNvSpPr>
            <p:nvPr/>
          </p:nvSpPr>
          <p:spPr bwMode="auto">
            <a:xfrm>
              <a:off x="2219325" y="4013201"/>
              <a:ext cx="122238" cy="603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855"/>
            <p:cNvSpPr>
              <a:spLocks/>
            </p:cNvSpPr>
            <p:nvPr/>
          </p:nvSpPr>
          <p:spPr bwMode="auto">
            <a:xfrm>
              <a:off x="2347913" y="4013201"/>
              <a:ext cx="120650" cy="603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856"/>
            <p:cNvSpPr>
              <a:spLocks/>
            </p:cNvSpPr>
            <p:nvPr/>
          </p:nvSpPr>
          <p:spPr bwMode="auto">
            <a:xfrm>
              <a:off x="2311400" y="4086226"/>
              <a:ext cx="120650" cy="619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857"/>
            <p:cNvSpPr>
              <a:spLocks/>
            </p:cNvSpPr>
            <p:nvPr/>
          </p:nvSpPr>
          <p:spPr bwMode="auto">
            <a:xfrm>
              <a:off x="2443163" y="4086226"/>
              <a:ext cx="120650" cy="619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858"/>
            <p:cNvSpPr>
              <a:spLocks/>
            </p:cNvSpPr>
            <p:nvPr/>
          </p:nvSpPr>
          <p:spPr bwMode="auto">
            <a:xfrm>
              <a:off x="2406650" y="4160838"/>
              <a:ext cx="120650" cy="635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859"/>
            <p:cNvSpPr>
              <a:spLocks/>
            </p:cNvSpPr>
            <p:nvPr/>
          </p:nvSpPr>
          <p:spPr bwMode="auto">
            <a:xfrm>
              <a:off x="2924175" y="3324226"/>
              <a:ext cx="104775"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860"/>
            <p:cNvSpPr>
              <a:spLocks/>
            </p:cNvSpPr>
            <p:nvPr/>
          </p:nvSpPr>
          <p:spPr bwMode="auto">
            <a:xfrm>
              <a:off x="2897188" y="3379788"/>
              <a:ext cx="107950"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861"/>
            <p:cNvSpPr>
              <a:spLocks/>
            </p:cNvSpPr>
            <p:nvPr/>
          </p:nvSpPr>
          <p:spPr bwMode="auto">
            <a:xfrm>
              <a:off x="2871788" y="3436938"/>
              <a:ext cx="107950" cy="460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862"/>
            <p:cNvSpPr>
              <a:spLocks/>
            </p:cNvSpPr>
            <p:nvPr/>
          </p:nvSpPr>
          <p:spPr bwMode="auto">
            <a:xfrm>
              <a:off x="2841625" y="3495676"/>
              <a:ext cx="111125"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863"/>
            <p:cNvSpPr>
              <a:spLocks/>
            </p:cNvSpPr>
            <p:nvPr/>
          </p:nvSpPr>
          <p:spPr bwMode="auto">
            <a:xfrm>
              <a:off x="2816225" y="3554413"/>
              <a:ext cx="107950" cy="492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864"/>
            <p:cNvSpPr>
              <a:spLocks/>
            </p:cNvSpPr>
            <p:nvPr/>
          </p:nvSpPr>
          <p:spPr bwMode="auto">
            <a:xfrm>
              <a:off x="2786063" y="3613151"/>
              <a:ext cx="11112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865"/>
            <p:cNvSpPr>
              <a:spLocks/>
            </p:cNvSpPr>
            <p:nvPr/>
          </p:nvSpPr>
          <p:spPr bwMode="auto">
            <a:xfrm>
              <a:off x="2757488" y="3676651"/>
              <a:ext cx="111125"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866"/>
            <p:cNvSpPr>
              <a:spLocks/>
            </p:cNvSpPr>
            <p:nvPr/>
          </p:nvSpPr>
          <p:spPr bwMode="auto">
            <a:xfrm>
              <a:off x="2727325" y="3741738"/>
              <a:ext cx="114300" cy="523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867"/>
            <p:cNvSpPr>
              <a:spLocks/>
            </p:cNvSpPr>
            <p:nvPr/>
          </p:nvSpPr>
          <p:spPr bwMode="auto">
            <a:xfrm>
              <a:off x="2697163" y="3806826"/>
              <a:ext cx="115888"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868"/>
            <p:cNvSpPr>
              <a:spLocks/>
            </p:cNvSpPr>
            <p:nvPr/>
          </p:nvSpPr>
          <p:spPr bwMode="auto">
            <a:xfrm>
              <a:off x="2668588" y="3876676"/>
              <a:ext cx="114300"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869"/>
            <p:cNvSpPr>
              <a:spLocks/>
            </p:cNvSpPr>
            <p:nvPr/>
          </p:nvSpPr>
          <p:spPr bwMode="auto">
            <a:xfrm>
              <a:off x="2635250" y="3944938"/>
              <a:ext cx="119063" cy="555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870"/>
            <p:cNvSpPr>
              <a:spLocks/>
            </p:cNvSpPr>
            <p:nvPr/>
          </p:nvSpPr>
          <p:spPr bwMode="auto">
            <a:xfrm>
              <a:off x="2603500" y="4013201"/>
              <a:ext cx="117475" cy="603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871"/>
            <p:cNvSpPr>
              <a:spLocks/>
            </p:cNvSpPr>
            <p:nvPr/>
          </p:nvSpPr>
          <p:spPr bwMode="auto">
            <a:xfrm>
              <a:off x="2570163" y="4086226"/>
              <a:ext cx="120650" cy="6191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872"/>
            <p:cNvSpPr>
              <a:spLocks/>
            </p:cNvSpPr>
            <p:nvPr/>
          </p:nvSpPr>
          <p:spPr bwMode="auto">
            <a:xfrm>
              <a:off x="2536825" y="4160838"/>
              <a:ext cx="122238" cy="635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873"/>
            <p:cNvSpPr>
              <a:spLocks/>
            </p:cNvSpPr>
            <p:nvPr/>
          </p:nvSpPr>
          <p:spPr bwMode="auto">
            <a:xfrm>
              <a:off x="2505075" y="4237038"/>
              <a:ext cx="120650" cy="650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874"/>
            <p:cNvSpPr>
              <a:spLocks/>
            </p:cNvSpPr>
            <p:nvPr/>
          </p:nvSpPr>
          <p:spPr bwMode="auto">
            <a:xfrm>
              <a:off x="2468563" y="4316413"/>
              <a:ext cx="123825"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875"/>
            <p:cNvSpPr>
              <a:spLocks/>
            </p:cNvSpPr>
            <p:nvPr/>
          </p:nvSpPr>
          <p:spPr bwMode="auto">
            <a:xfrm>
              <a:off x="2603500" y="4316413"/>
              <a:ext cx="123825"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876"/>
            <p:cNvSpPr>
              <a:spLocks/>
            </p:cNvSpPr>
            <p:nvPr/>
          </p:nvSpPr>
          <p:spPr bwMode="auto">
            <a:xfrm>
              <a:off x="2736850" y="4316413"/>
              <a:ext cx="122238"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877"/>
            <p:cNvSpPr>
              <a:spLocks/>
            </p:cNvSpPr>
            <p:nvPr/>
          </p:nvSpPr>
          <p:spPr bwMode="auto">
            <a:xfrm>
              <a:off x="2868613" y="4316413"/>
              <a:ext cx="123825"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878"/>
            <p:cNvSpPr>
              <a:spLocks/>
            </p:cNvSpPr>
            <p:nvPr/>
          </p:nvSpPr>
          <p:spPr bwMode="auto">
            <a:xfrm>
              <a:off x="2705100" y="4397376"/>
              <a:ext cx="123825" cy="698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879"/>
            <p:cNvSpPr>
              <a:spLocks/>
            </p:cNvSpPr>
            <p:nvPr/>
          </p:nvSpPr>
          <p:spPr bwMode="auto">
            <a:xfrm>
              <a:off x="2838450" y="4397376"/>
              <a:ext cx="125413" cy="698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880"/>
            <p:cNvSpPr>
              <a:spLocks/>
            </p:cNvSpPr>
            <p:nvPr/>
          </p:nvSpPr>
          <p:spPr bwMode="auto">
            <a:xfrm>
              <a:off x="2973388" y="4397376"/>
              <a:ext cx="123825" cy="698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881"/>
            <p:cNvSpPr>
              <a:spLocks/>
            </p:cNvSpPr>
            <p:nvPr/>
          </p:nvSpPr>
          <p:spPr bwMode="auto">
            <a:xfrm>
              <a:off x="2943225" y="4479926"/>
              <a:ext cx="125413" cy="714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882"/>
            <p:cNvSpPr>
              <a:spLocks/>
            </p:cNvSpPr>
            <p:nvPr/>
          </p:nvSpPr>
          <p:spPr bwMode="auto">
            <a:xfrm>
              <a:off x="3352800" y="4479926"/>
              <a:ext cx="120650" cy="714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883"/>
            <p:cNvSpPr>
              <a:spLocks/>
            </p:cNvSpPr>
            <p:nvPr/>
          </p:nvSpPr>
          <p:spPr bwMode="auto">
            <a:xfrm>
              <a:off x="3487738" y="4479926"/>
              <a:ext cx="120650" cy="714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884"/>
            <p:cNvSpPr>
              <a:spLocks/>
            </p:cNvSpPr>
            <p:nvPr/>
          </p:nvSpPr>
          <p:spPr bwMode="auto">
            <a:xfrm>
              <a:off x="3624263" y="4479926"/>
              <a:ext cx="122238" cy="714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885"/>
            <p:cNvSpPr>
              <a:spLocks/>
            </p:cNvSpPr>
            <p:nvPr/>
          </p:nvSpPr>
          <p:spPr bwMode="auto">
            <a:xfrm>
              <a:off x="3051175" y="4568826"/>
              <a:ext cx="125413"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886"/>
            <p:cNvSpPr>
              <a:spLocks/>
            </p:cNvSpPr>
            <p:nvPr/>
          </p:nvSpPr>
          <p:spPr bwMode="auto">
            <a:xfrm>
              <a:off x="3189288" y="4568826"/>
              <a:ext cx="123825"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887"/>
            <p:cNvSpPr>
              <a:spLocks/>
            </p:cNvSpPr>
            <p:nvPr/>
          </p:nvSpPr>
          <p:spPr bwMode="auto">
            <a:xfrm>
              <a:off x="3327400" y="4568826"/>
              <a:ext cx="123825"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888"/>
            <p:cNvSpPr>
              <a:spLocks/>
            </p:cNvSpPr>
            <p:nvPr/>
          </p:nvSpPr>
          <p:spPr bwMode="auto">
            <a:xfrm>
              <a:off x="3463925" y="4568826"/>
              <a:ext cx="122238"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89"/>
            <p:cNvSpPr>
              <a:spLocks/>
            </p:cNvSpPr>
            <p:nvPr/>
          </p:nvSpPr>
          <p:spPr bwMode="auto">
            <a:xfrm>
              <a:off x="3602038" y="4568826"/>
              <a:ext cx="120650"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90"/>
            <p:cNvSpPr>
              <a:spLocks/>
            </p:cNvSpPr>
            <p:nvPr/>
          </p:nvSpPr>
          <p:spPr bwMode="auto">
            <a:xfrm>
              <a:off x="3740150" y="4568826"/>
              <a:ext cx="120650" cy="682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891"/>
            <p:cNvSpPr>
              <a:spLocks/>
            </p:cNvSpPr>
            <p:nvPr/>
          </p:nvSpPr>
          <p:spPr bwMode="auto">
            <a:xfrm>
              <a:off x="3159125" y="4652963"/>
              <a:ext cx="128588"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892"/>
            <p:cNvSpPr>
              <a:spLocks/>
            </p:cNvSpPr>
            <p:nvPr/>
          </p:nvSpPr>
          <p:spPr bwMode="auto">
            <a:xfrm>
              <a:off x="3300413" y="4652963"/>
              <a:ext cx="125413"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893"/>
            <p:cNvSpPr>
              <a:spLocks/>
            </p:cNvSpPr>
            <p:nvPr/>
          </p:nvSpPr>
          <p:spPr bwMode="auto">
            <a:xfrm>
              <a:off x="3438525" y="4652963"/>
              <a:ext cx="123825"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894"/>
            <p:cNvSpPr>
              <a:spLocks/>
            </p:cNvSpPr>
            <p:nvPr/>
          </p:nvSpPr>
          <p:spPr bwMode="auto">
            <a:xfrm>
              <a:off x="3578225" y="4652963"/>
              <a:ext cx="122238"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895"/>
            <p:cNvSpPr>
              <a:spLocks/>
            </p:cNvSpPr>
            <p:nvPr/>
          </p:nvSpPr>
          <p:spPr bwMode="auto">
            <a:xfrm>
              <a:off x="3716338" y="4652963"/>
              <a:ext cx="125413"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896"/>
            <p:cNvSpPr>
              <a:spLocks/>
            </p:cNvSpPr>
            <p:nvPr/>
          </p:nvSpPr>
          <p:spPr bwMode="auto">
            <a:xfrm>
              <a:off x="3854450" y="4652963"/>
              <a:ext cx="123825"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897"/>
            <p:cNvSpPr>
              <a:spLocks/>
            </p:cNvSpPr>
            <p:nvPr/>
          </p:nvSpPr>
          <p:spPr bwMode="auto">
            <a:xfrm>
              <a:off x="2992438" y="4745038"/>
              <a:ext cx="128588"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98"/>
            <p:cNvSpPr>
              <a:spLocks/>
            </p:cNvSpPr>
            <p:nvPr/>
          </p:nvSpPr>
          <p:spPr bwMode="auto">
            <a:xfrm>
              <a:off x="3130550" y="4745038"/>
              <a:ext cx="127000"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899"/>
            <p:cNvSpPr>
              <a:spLocks/>
            </p:cNvSpPr>
            <p:nvPr/>
          </p:nvSpPr>
          <p:spPr bwMode="auto">
            <a:xfrm>
              <a:off x="3271838" y="4745038"/>
              <a:ext cx="127000"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900"/>
            <p:cNvSpPr>
              <a:spLocks/>
            </p:cNvSpPr>
            <p:nvPr/>
          </p:nvSpPr>
          <p:spPr bwMode="auto">
            <a:xfrm>
              <a:off x="3411538" y="4745038"/>
              <a:ext cx="128588"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901"/>
            <p:cNvSpPr>
              <a:spLocks/>
            </p:cNvSpPr>
            <p:nvPr/>
          </p:nvSpPr>
          <p:spPr bwMode="auto">
            <a:xfrm>
              <a:off x="3552825" y="4745038"/>
              <a:ext cx="123825"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902"/>
            <p:cNvSpPr>
              <a:spLocks/>
            </p:cNvSpPr>
            <p:nvPr/>
          </p:nvSpPr>
          <p:spPr bwMode="auto">
            <a:xfrm>
              <a:off x="3694113" y="4745038"/>
              <a:ext cx="123825"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903"/>
            <p:cNvSpPr>
              <a:spLocks/>
            </p:cNvSpPr>
            <p:nvPr/>
          </p:nvSpPr>
          <p:spPr bwMode="auto">
            <a:xfrm>
              <a:off x="3833813" y="4745038"/>
              <a:ext cx="125413"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904"/>
            <p:cNvSpPr>
              <a:spLocks/>
            </p:cNvSpPr>
            <p:nvPr/>
          </p:nvSpPr>
          <p:spPr bwMode="auto">
            <a:xfrm>
              <a:off x="3975100" y="4745038"/>
              <a:ext cx="123825" cy="762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905"/>
            <p:cNvSpPr>
              <a:spLocks/>
            </p:cNvSpPr>
            <p:nvPr/>
          </p:nvSpPr>
          <p:spPr bwMode="auto">
            <a:xfrm>
              <a:off x="2960688" y="4837113"/>
              <a:ext cx="130175"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906"/>
            <p:cNvSpPr>
              <a:spLocks/>
            </p:cNvSpPr>
            <p:nvPr/>
          </p:nvSpPr>
          <p:spPr bwMode="auto">
            <a:xfrm>
              <a:off x="3103563" y="4837113"/>
              <a:ext cx="128588"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907"/>
            <p:cNvSpPr>
              <a:spLocks/>
            </p:cNvSpPr>
            <p:nvPr/>
          </p:nvSpPr>
          <p:spPr bwMode="auto">
            <a:xfrm>
              <a:off x="3244850" y="4837113"/>
              <a:ext cx="128588"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908"/>
            <p:cNvSpPr>
              <a:spLocks/>
            </p:cNvSpPr>
            <p:nvPr/>
          </p:nvSpPr>
          <p:spPr bwMode="auto">
            <a:xfrm>
              <a:off x="3386138" y="4837113"/>
              <a:ext cx="127000"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909"/>
            <p:cNvSpPr>
              <a:spLocks/>
            </p:cNvSpPr>
            <p:nvPr/>
          </p:nvSpPr>
          <p:spPr bwMode="auto">
            <a:xfrm>
              <a:off x="3530600" y="4837113"/>
              <a:ext cx="123825"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910"/>
            <p:cNvSpPr>
              <a:spLocks/>
            </p:cNvSpPr>
            <p:nvPr/>
          </p:nvSpPr>
          <p:spPr bwMode="auto">
            <a:xfrm>
              <a:off x="3670300" y="4837113"/>
              <a:ext cx="128588"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911"/>
            <p:cNvSpPr>
              <a:spLocks/>
            </p:cNvSpPr>
            <p:nvPr/>
          </p:nvSpPr>
          <p:spPr bwMode="auto">
            <a:xfrm>
              <a:off x="3814763" y="4837113"/>
              <a:ext cx="123825"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912"/>
            <p:cNvSpPr>
              <a:spLocks/>
            </p:cNvSpPr>
            <p:nvPr/>
          </p:nvSpPr>
          <p:spPr bwMode="auto">
            <a:xfrm>
              <a:off x="3956050" y="4837113"/>
              <a:ext cx="123825"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913"/>
            <p:cNvSpPr>
              <a:spLocks/>
            </p:cNvSpPr>
            <p:nvPr/>
          </p:nvSpPr>
          <p:spPr bwMode="auto">
            <a:xfrm>
              <a:off x="4095750" y="4837113"/>
              <a:ext cx="125413"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914"/>
            <p:cNvSpPr>
              <a:spLocks/>
            </p:cNvSpPr>
            <p:nvPr/>
          </p:nvSpPr>
          <p:spPr bwMode="auto">
            <a:xfrm>
              <a:off x="4240213" y="4837113"/>
              <a:ext cx="122238"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915"/>
            <p:cNvSpPr>
              <a:spLocks/>
            </p:cNvSpPr>
            <p:nvPr/>
          </p:nvSpPr>
          <p:spPr bwMode="auto">
            <a:xfrm>
              <a:off x="3074988" y="4935538"/>
              <a:ext cx="127000"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916"/>
            <p:cNvSpPr>
              <a:spLocks/>
            </p:cNvSpPr>
            <p:nvPr/>
          </p:nvSpPr>
          <p:spPr bwMode="auto">
            <a:xfrm>
              <a:off x="3214688" y="4935538"/>
              <a:ext cx="131763"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917"/>
            <p:cNvSpPr>
              <a:spLocks/>
            </p:cNvSpPr>
            <p:nvPr/>
          </p:nvSpPr>
          <p:spPr bwMode="auto">
            <a:xfrm>
              <a:off x="3359150" y="4935538"/>
              <a:ext cx="131763"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918"/>
            <p:cNvSpPr>
              <a:spLocks/>
            </p:cNvSpPr>
            <p:nvPr/>
          </p:nvSpPr>
          <p:spPr bwMode="auto">
            <a:xfrm>
              <a:off x="3503613" y="4935538"/>
              <a:ext cx="127000"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919"/>
            <p:cNvSpPr>
              <a:spLocks/>
            </p:cNvSpPr>
            <p:nvPr/>
          </p:nvSpPr>
          <p:spPr bwMode="auto">
            <a:xfrm>
              <a:off x="3648075" y="4935538"/>
              <a:ext cx="127000"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920"/>
            <p:cNvSpPr>
              <a:spLocks/>
            </p:cNvSpPr>
            <p:nvPr/>
          </p:nvSpPr>
          <p:spPr bwMode="auto">
            <a:xfrm>
              <a:off x="3792538" y="4935538"/>
              <a:ext cx="127000"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921"/>
            <p:cNvSpPr>
              <a:spLocks/>
            </p:cNvSpPr>
            <p:nvPr/>
          </p:nvSpPr>
          <p:spPr bwMode="auto">
            <a:xfrm>
              <a:off x="3935413" y="4935538"/>
              <a:ext cx="125413"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922"/>
            <p:cNvSpPr>
              <a:spLocks/>
            </p:cNvSpPr>
            <p:nvPr/>
          </p:nvSpPr>
          <p:spPr bwMode="auto">
            <a:xfrm>
              <a:off x="4079875" y="4935538"/>
              <a:ext cx="123825"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923"/>
            <p:cNvSpPr>
              <a:spLocks/>
            </p:cNvSpPr>
            <p:nvPr/>
          </p:nvSpPr>
          <p:spPr bwMode="auto">
            <a:xfrm>
              <a:off x="4221163" y="4935538"/>
              <a:ext cx="123825"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924"/>
            <p:cNvSpPr>
              <a:spLocks/>
            </p:cNvSpPr>
            <p:nvPr/>
          </p:nvSpPr>
          <p:spPr bwMode="auto">
            <a:xfrm>
              <a:off x="4365625" y="4935538"/>
              <a:ext cx="123825" cy="793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925"/>
            <p:cNvSpPr>
              <a:spLocks/>
            </p:cNvSpPr>
            <p:nvPr/>
          </p:nvSpPr>
          <p:spPr bwMode="auto">
            <a:xfrm>
              <a:off x="3041650" y="5033963"/>
              <a:ext cx="134938" cy="825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926"/>
            <p:cNvSpPr>
              <a:spLocks/>
            </p:cNvSpPr>
            <p:nvPr/>
          </p:nvSpPr>
          <p:spPr bwMode="auto">
            <a:xfrm>
              <a:off x="3189288" y="5033963"/>
              <a:ext cx="130175" cy="825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927"/>
            <p:cNvSpPr>
              <a:spLocks/>
            </p:cNvSpPr>
            <p:nvPr/>
          </p:nvSpPr>
          <p:spPr bwMode="auto">
            <a:xfrm>
              <a:off x="3333750" y="5033963"/>
              <a:ext cx="130175" cy="825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928"/>
            <p:cNvSpPr>
              <a:spLocks/>
            </p:cNvSpPr>
            <p:nvPr/>
          </p:nvSpPr>
          <p:spPr bwMode="auto">
            <a:xfrm>
              <a:off x="3478213" y="5033963"/>
              <a:ext cx="130175" cy="825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929"/>
            <p:cNvSpPr>
              <a:spLocks/>
            </p:cNvSpPr>
            <p:nvPr/>
          </p:nvSpPr>
          <p:spPr bwMode="auto">
            <a:xfrm>
              <a:off x="3624263" y="5033963"/>
              <a:ext cx="128588" cy="825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930"/>
            <p:cNvSpPr>
              <a:spLocks/>
            </p:cNvSpPr>
            <p:nvPr/>
          </p:nvSpPr>
          <p:spPr bwMode="auto">
            <a:xfrm>
              <a:off x="3768725" y="5033963"/>
              <a:ext cx="128588" cy="825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931"/>
            <p:cNvSpPr>
              <a:spLocks/>
            </p:cNvSpPr>
            <p:nvPr/>
          </p:nvSpPr>
          <p:spPr bwMode="auto">
            <a:xfrm>
              <a:off x="3913188" y="5033963"/>
              <a:ext cx="127000" cy="825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Freeform 932"/>
            <p:cNvSpPr>
              <a:spLocks/>
            </p:cNvSpPr>
            <p:nvPr/>
          </p:nvSpPr>
          <p:spPr bwMode="auto">
            <a:xfrm>
              <a:off x="4060825" y="5033963"/>
              <a:ext cx="123825" cy="825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2" name="Freeform 933"/>
            <p:cNvSpPr>
              <a:spLocks/>
            </p:cNvSpPr>
            <p:nvPr/>
          </p:nvSpPr>
          <p:spPr bwMode="auto">
            <a:xfrm>
              <a:off x="4203700" y="5033963"/>
              <a:ext cx="128588" cy="825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934"/>
            <p:cNvSpPr>
              <a:spLocks/>
            </p:cNvSpPr>
            <p:nvPr/>
          </p:nvSpPr>
          <p:spPr bwMode="auto">
            <a:xfrm>
              <a:off x="3159125" y="5135563"/>
              <a:ext cx="131763" cy="857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935"/>
            <p:cNvSpPr>
              <a:spLocks/>
            </p:cNvSpPr>
            <p:nvPr/>
          </p:nvSpPr>
          <p:spPr bwMode="auto">
            <a:xfrm>
              <a:off x="3306763" y="5135563"/>
              <a:ext cx="131763" cy="857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936"/>
            <p:cNvSpPr>
              <a:spLocks/>
            </p:cNvSpPr>
            <p:nvPr/>
          </p:nvSpPr>
          <p:spPr bwMode="auto">
            <a:xfrm>
              <a:off x="3451225" y="5135563"/>
              <a:ext cx="131763" cy="857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937"/>
            <p:cNvSpPr>
              <a:spLocks/>
            </p:cNvSpPr>
            <p:nvPr/>
          </p:nvSpPr>
          <p:spPr bwMode="auto">
            <a:xfrm>
              <a:off x="3598863" y="5135563"/>
              <a:ext cx="130175" cy="857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938"/>
            <p:cNvSpPr>
              <a:spLocks/>
            </p:cNvSpPr>
            <p:nvPr/>
          </p:nvSpPr>
          <p:spPr bwMode="auto">
            <a:xfrm>
              <a:off x="3746500" y="5135563"/>
              <a:ext cx="130175" cy="857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Freeform 939"/>
            <p:cNvSpPr>
              <a:spLocks/>
            </p:cNvSpPr>
            <p:nvPr/>
          </p:nvSpPr>
          <p:spPr bwMode="auto">
            <a:xfrm>
              <a:off x="3894138" y="5135563"/>
              <a:ext cx="127000" cy="857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940"/>
            <p:cNvSpPr>
              <a:spLocks/>
            </p:cNvSpPr>
            <p:nvPr/>
          </p:nvSpPr>
          <p:spPr bwMode="auto">
            <a:xfrm>
              <a:off x="4040188" y="5135563"/>
              <a:ext cx="128588" cy="857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941"/>
            <p:cNvSpPr>
              <a:spLocks/>
            </p:cNvSpPr>
            <p:nvPr/>
          </p:nvSpPr>
          <p:spPr bwMode="auto">
            <a:xfrm>
              <a:off x="4187825" y="5135563"/>
              <a:ext cx="128588" cy="857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Freeform 942"/>
            <p:cNvSpPr>
              <a:spLocks/>
            </p:cNvSpPr>
            <p:nvPr/>
          </p:nvSpPr>
          <p:spPr bwMode="auto">
            <a:xfrm>
              <a:off x="3278188" y="5240338"/>
              <a:ext cx="133350" cy="889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943"/>
            <p:cNvSpPr>
              <a:spLocks/>
            </p:cNvSpPr>
            <p:nvPr/>
          </p:nvSpPr>
          <p:spPr bwMode="auto">
            <a:xfrm>
              <a:off x="3425825" y="5240338"/>
              <a:ext cx="133350" cy="889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944"/>
            <p:cNvSpPr>
              <a:spLocks/>
            </p:cNvSpPr>
            <p:nvPr/>
          </p:nvSpPr>
          <p:spPr bwMode="auto">
            <a:xfrm>
              <a:off x="3575050" y="5240338"/>
              <a:ext cx="131763" cy="889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945"/>
            <p:cNvSpPr>
              <a:spLocks/>
            </p:cNvSpPr>
            <p:nvPr/>
          </p:nvSpPr>
          <p:spPr bwMode="auto">
            <a:xfrm>
              <a:off x="3722688" y="5240338"/>
              <a:ext cx="131763" cy="889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Freeform 946"/>
            <p:cNvSpPr>
              <a:spLocks/>
            </p:cNvSpPr>
            <p:nvPr/>
          </p:nvSpPr>
          <p:spPr bwMode="auto">
            <a:xfrm>
              <a:off x="3873500" y="5240338"/>
              <a:ext cx="128588" cy="889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Freeform 947"/>
            <p:cNvSpPr>
              <a:spLocks/>
            </p:cNvSpPr>
            <p:nvPr/>
          </p:nvSpPr>
          <p:spPr bwMode="auto">
            <a:xfrm>
              <a:off x="4021138" y="5240338"/>
              <a:ext cx="127000" cy="889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Freeform 948"/>
            <p:cNvSpPr>
              <a:spLocks/>
            </p:cNvSpPr>
            <p:nvPr/>
          </p:nvSpPr>
          <p:spPr bwMode="auto">
            <a:xfrm>
              <a:off x="4168775" y="5240338"/>
              <a:ext cx="130175" cy="889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Freeform 949"/>
            <p:cNvSpPr>
              <a:spLocks/>
            </p:cNvSpPr>
            <p:nvPr/>
          </p:nvSpPr>
          <p:spPr bwMode="auto">
            <a:xfrm>
              <a:off x="3248025" y="5349876"/>
              <a:ext cx="138113" cy="920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Freeform 950"/>
            <p:cNvSpPr>
              <a:spLocks/>
            </p:cNvSpPr>
            <p:nvPr/>
          </p:nvSpPr>
          <p:spPr bwMode="auto">
            <a:xfrm>
              <a:off x="3398838" y="5349876"/>
              <a:ext cx="134938" cy="92075"/>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Freeform 951"/>
            <p:cNvSpPr>
              <a:spLocks/>
            </p:cNvSpPr>
            <p:nvPr/>
          </p:nvSpPr>
          <p:spPr bwMode="auto">
            <a:xfrm>
              <a:off x="3549650" y="5349876"/>
              <a:ext cx="133350" cy="920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Freeform 952"/>
            <p:cNvSpPr>
              <a:spLocks/>
            </p:cNvSpPr>
            <p:nvPr/>
          </p:nvSpPr>
          <p:spPr bwMode="auto">
            <a:xfrm>
              <a:off x="3700463" y="5349876"/>
              <a:ext cx="130175" cy="920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953"/>
            <p:cNvSpPr>
              <a:spLocks/>
            </p:cNvSpPr>
            <p:nvPr/>
          </p:nvSpPr>
          <p:spPr bwMode="auto">
            <a:xfrm>
              <a:off x="3851275" y="5349876"/>
              <a:ext cx="130175" cy="920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954"/>
            <p:cNvSpPr>
              <a:spLocks/>
            </p:cNvSpPr>
            <p:nvPr/>
          </p:nvSpPr>
          <p:spPr bwMode="auto">
            <a:xfrm>
              <a:off x="3219450" y="5464176"/>
              <a:ext cx="136525" cy="952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Freeform 955"/>
            <p:cNvSpPr>
              <a:spLocks/>
            </p:cNvSpPr>
            <p:nvPr/>
          </p:nvSpPr>
          <p:spPr bwMode="auto">
            <a:xfrm>
              <a:off x="3373438" y="5464176"/>
              <a:ext cx="133350" cy="952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Freeform 956"/>
            <p:cNvSpPr>
              <a:spLocks/>
            </p:cNvSpPr>
            <p:nvPr/>
          </p:nvSpPr>
          <p:spPr bwMode="auto">
            <a:xfrm>
              <a:off x="3522663" y="5464176"/>
              <a:ext cx="138113" cy="952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957"/>
            <p:cNvSpPr>
              <a:spLocks/>
            </p:cNvSpPr>
            <p:nvPr/>
          </p:nvSpPr>
          <p:spPr bwMode="auto">
            <a:xfrm>
              <a:off x="3676650" y="5464176"/>
              <a:ext cx="134938" cy="952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958"/>
            <p:cNvSpPr>
              <a:spLocks/>
            </p:cNvSpPr>
            <p:nvPr/>
          </p:nvSpPr>
          <p:spPr bwMode="auto">
            <a:xfrm>
              <a:off x="3827463" y="5464176"/>
              <a:ext cx="134938" cy="952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959"/>
            <p:cNvSpPr>
              <a:spLocks/>
            </p:cNvSpPr>
            <p:nvPr/>
          </p:nvSpPr>
          <p:spPr bwMode="auto">
            <a:xfrm>
              <a:off x="3189288" y="5578476"/>
              <a:ext cx="141288" cy="984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960"/>
            <p:cNvSpPr>
              <a:spLocks/>
            </p:cNvSpPr>
            <p:nvPr/>
          </p:nvSpPr>
          <p:spPr bwMode="auto">
            <a:xfrm>
              <a:off x="3343275" y="5578476"/>
              <a:ext cx="138113" cy="984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0" name="Freeform 961"/>
            <p:cNvSpPr>
              <a:spLocks/>
            </p:cNvSpPr>
            <p:nvPr/>
          </p:nvSpPr>
          <p:spPr bwMode="auto">
            <a:xfrm>
              <a:off x="3497263" y="5578476"/>
              <a:ext cx="138113" cy="984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1" name="Freeform 962"/>
            <p:cNvSpPr>
              <a:spLocks/>
            </p:cNvSpPr>
            <p:nvPr/>
          </p:nvSpPr>
          <p:spPr bwMode="auto">
            <a:xfrm>
              <a:off x="3651250" y="5578476"/>
              <a:ext cx="138113" cy="984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2" name="Freeform 963"/>
            <p:cNvSpPr>
              <a:spLocks/>
            </p:cNvSpPr>
            <p:nvPr/>
          </p:nvSpPr>
          <p:spPr bwMode="auto">
            <a:xfrm>
              <a:off x="3005138" y="5700713"/>
              <a:ext cx="141288" cy="1016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Freeform 964"/>
            <p:cNvSpPr>
              <a:spLocks/>
            </p:cNvSpPr>
            <p:nvPr/>
          </p:nvSpPr>
          <p:spPr bwMode="auto">
            <a:xfrm>
              <a:off x="3159125" y="5700713"/>
              <a:ext cx="141288" cy="1016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4" name="Freeform 965"/>
            <p:cNvSpPr>
              <a:spLocks/>
            </p:cNvSpPr>
            <p:nvPr/>
          </p:nvSpPr>
          <p:spPr bwMode="auto">
            <a:xfrm>
              <a:off x="3316288" y="5700713"/>
              <a:ext cx="138113" cy="1016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5" name="Freeform 966"/>
            <p:cNvSpPr>
              <a:spLocks/>
            </p:cNvSpPr>
            <p:nvPr/>
          </p:nvSpPr>
          <p:spPr bwMode="auto">
            <a:xfrm>
              <a:off x="3470275" y="5700713"/>
              <a:ext cx="138113" cy="1016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6" name="Freeform 967"/>
            <p:cNvSpPr>
              <a:spLocks/>
            </p:cNvSpPr>
            <p:nvPr/>
          </p:nvSpPr>
          <p:spPr bwMode="auto">
            <a:xfrm>
              <a:off x="2973388" y="5821363"/>
              <a:ext cx="141288" cy="1047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968"/>
            <p:cNvSpPr>
              <a:spLocks/>
            </p:cNvSpPr>
            <p:nvPr/>
          </p:nvSpPr>
          <p:spPr bwMode="auto">
            <a:xfrm>
              <a:off x="3130550" y="5821363"/>
              <a:ext cx="141288" cy="1047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8" name="Freeform 969"/>
            <p:cNvSpPr>
              <a:spLocks/>
            </p:cNvSpPr>
            <p:nvPr/>
          </p:nvSpPr>
          <p:spPr bwMode="auto">
            <a:xfrm>
              <a:off x="3287713" y="5821363"/>
              <a:ext cx="141288" cy="10477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9" name="Freeform 970"/>
            <p:cNvSpPr>
              <a:spLocks/>
            </p:cNvSpPr>
            <p:nvPr/>
          </p:nvSpPr>
          <p:spPr bwMode="auto">
            <a:xfrm>
              <a:off x="2940050" y="5953126"/>
              <a:ext cx="144463" cy="1079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971"/>
            <p:cNvSpPr>
              <a:spLocks/>
            </p:cNvSpPr>
            <p:nvPr/>
          </p:nvSpPr>
          <p:spPr bwMode="auto">
            <a:xfrm>
              <a:off x="3097213" y="5953126"/>
              <a:ext cx="144463" cy="1079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1" name="Freeform 972"/>
            <p:cNvSpPr>
              <a:spLocks/>
            </p:cNvSpPr>
            <p:nvPr/>
          </p:nvSpPr>
          <p:spPr bwMode="auto">
            <a:xfrm>
              <a:off x="2908300" y="6084888"/>
              <a:ext cx="142875" cy="1143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2" name="Freeform 973"/>
            <p:cNvSpPr>
              <a:spLocks/>
            </p:cNvSpPr>
            <p:nvPr/>
          </p:nvSpPr>
          <p:spPr bwMode="auto">
            <a:xfrm>
              <a:off x="3068638" y="6084888"/>
              <a:ext cx="142875" cy="11430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974"/>
            <p:cNvSpPr>
              <a:spLocks/>
            </p:cNvSpPr>
            <p:nvPr/>
          </p:nvSpPr>
          <p:spPr bwMode="auto">
            <a:xfrm>
              <a:off x="2871788" y="6221413"/>
              <a:ext cx="147638" cy="1190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4" name="Freeform 975"/>
            <p:cNvSpPr>
              <a:spLocks/>
            </p:cNvSpPr>
            <p:nvPr/>
          </p:nvSpPr>
          <p:spPr bwMode="auto">
            <a:xfrm>
              <a:off x="3035300" y="6221413"/>
              <a:ext cx="147638" cy="11906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5" name="Freeform 976"/>
            <p:cNvSpPr>
              <a:spLocks/>
            </p:cNvSpPr>
            <p:nvPr/>
          </p:nvSpPr>
          <p:spPr bwMode="auto">
            <a:xfrm>
              <a:off x="2835275" y="6365876"/>
              <a:ext cx="150813" cy="1222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977"/>
            <p:cNvSpPr>
              <a:spLocks/>
            </p:cNvSpPr>
            <p:nvPr/>
          </p:nvSpPr>
          <p:spPr bwMode="auto">
            <a:xfrm>
              <a:off x="3001963" y="6365876"/>
              <a:ext cx="147638" cy="1222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7" name="Freeform 978"/>
            <p:cNvSpPr>
              <a:spLocks/>
            </p:cNvSpPr>
            <p:nvPr/>
          </p:nvSpPr>
          <p:spPr bwMode="auto">
            <a:xfrm>
              <a:off x="3167063" y="6365876"/>
              <a:ext cx="146050" cy="1222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041" name="Text Placeholder 1040"/>
          <p:cNvSpPr>
            <a:spLocks noGrp="1"/>
          </p:cNvSpPr>
          <p:nvPr>
            <p:ph type="body" sz="quarter" idx="10"/>
          </p:nvPr>
        </p:nvSpPr>
        <p:spPr/>
        <p:txBody>
          <a:bodyPr>
            <a:normAutofit fontScale="92500" lnSpcReduction="20000"/>
          </a:bodyPr>
          <a:lstStyle/>
          <a:p>
            <a:r>
              <a:rPr lang="ru-RU" dirty="0">
                <a:solidFill>
                  <a:srgbClr val="0B2D50"/>
                </a:solidFill>
                <a:latin typeface="Playfair Display Black" pitchFamily="2" charset="0"/>
              </a:rPr>
              <a:t>ЗАГОЛОВОК</a:t>
            </a:r>
            <a:endParaRPr lang="id-ID" dirty="0">
              <a:solidFill>
                <a:srgbClr val="0B2D50"/>
              </a:solidFill>
              <a:latin typeface="Playfair Display Black" pitchFamily="2" charset="0"/>
            </a:endParaRPr>
          </a:p>
        </p:txBody>
      </p:sp>
      <p:sp>
        <p:nvSpPr>
          <p:cNvPr id="978" name="Freeform 987"/>
          <p:cNvSpPr>
            <a:spLocks/>
          </p:cNvSpPr>
          <p:nvPr/>
        </p:nvSpPr>
        <p:spPr bwMode="auto">
          <a:xfrm>
            <a:off x="2076893" y="3659610"/>
            <a:ext cx="2591244" cy="958809"/>
          </a:xfrm>
          <a:custGeom>
            <a:avLst/>
            <a:gdLst>
              <a:gd name="T0" fmla="*/ 1304 w 1336"/>
              <a:gd name="T1" fmla="*/ 0 h 492"/>
              <a:gd name="T2" fmla="*/ 32 w 1336"/>
              <a:gd name="T3" fmla="*/ 0 h 492"/>
              <a:gd name="T4" fmla="*/ 0 w 1336"/>
              <a:gd name="T5" fmla="*/ 32 h 492"/>
              <a:gd name="T6" fmla="*/ 0 w 1336"/>
              <a:gd name="T7" fmla="*/ 364 h 492"/>
              <a:gd name="T8" fmla="*/ 32 w 1336"/>
              <a:gd name="T9" fmla="*/ 396 h 492"/>
              <a:gd name="T10" fmla="*/ 134 w 1336"/>
              <a:gd name="T11" fmla="*/ 396 h 492"/>
              <a:gd name="T12" fmla="*/ 604 w 1336"/>
              <a:gd name="T13" fmla="*/ 396 h 492"/>
              <a:gd name="T14" fmla="*/ 668 w 1336"/>
              <a:gd name="T15" fmla="*/ 492 h 492"/>
              <a:gd name="T16" fmla="*/ 732 w 1336"/>
              <a:gd name="T17" fmla="*/ 396 h 492"/>
              <a:gd name="T18" fmla="*/ 1202 w 1336"/>
              <a:gd name="T19" fmla="*/ 396 h 492"/>
              <a:gd name="T20" fmla="*/ 1304 w 1336"/>
              <a:gd name="T21" fmla="*/ 396 h 492"/>
              <a:gd name="T22" fmla="*/ 1336 w 1336"/>
              <a:gd name="T23" fmla="*/ 364 h 492"/>
              <a:gd name="T24" fmla="*/ 1336 w 1336"/>
              <a:gd name="T25" fmla="*/ 32 h 492"/>
              <a:gd name="T26" fmla="*/ 1304 w 1336"/>
              <a:gd name="T27"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492">
                <a:moveTo>
                  <a:pt x="1304" y="0"/>
                </a:moveTo>
                <a:cubicBezTo>
                  <a:pt x="32" y="0"/>
                  <a:pt x="32" y="0"/>
                  <a:pt x="32" y="0"/>
                </a:cubicBezTo>
                <a:cubicBezTo>
                  <a:pt x="14" y="0"/>
                  <a:pt x="0" y="14"/>
                  <a:pt x="0" y="32"/>
                </a:cubicBezTo>
                <a:cubicBezTo>
                  <a:pt x="0" y="364"/>
                  <a:pt x="0" y="364"/>
                  <a:pt x="0" y="364"/>
                </a:cubicBezTo>
                <a:cubicBezTo>
                  <a:pt x="0" y="382"/>
                  <a:pt x="14" y="396"/>
                  <a:pt x="32" y="396"/>
                </a:cubicBezTo>
                <a:cubicBezTo>
                  <a:pt x="134" y="396"/>
                  <a:pt x="134" y="396"/>
                  <a:pt x="134" y="396"/>
                </a:cubicBezTo>
                <a:cubicBezTo>
                  <a:pt x="604" y="396"/>
                  <a:pt x="604" y="396"/>
                  <a:pt x="604" y="396"/>
                </a:cubicBezTo>
                <a:cubicBezTo>
                  <a:pt x="668" y="492"/>
                  <a:pt x="668" y="492"/>
                  <a:pt x="668" y="492"/>
                </a:cubicBezTo>
                <a:cubicBezTo>
                  <a:pt x="732" y="396"/>
                  <a:pt x="732" y="396"/>
                  <a:pt x="732" y="396"/>
                </a:cubicBezTo>
                <a:cubicBezTo>
                  <a:pt x="1202" y="396"/>
                  <a:pt x="1202" y="396"/>
                  <a:pt x="1202" y="396"/>
                </a:cubicBezTo>
                <a:cubicBezTo>
                  <a:pt x="1304" y="396"/>
                  <a:pt x="1304" y="396"/>
                  <a:pt x="1304" y="396"/>
                </a:cubicBezTo>
                <a:cubicBezTo>
                  <a:pt x="1322" y="396"/>
                  <a:pt x="1336" y="382"/>
                  <a:pt x="1336" y="364"/>
                </a:cubicBezTo>
                <a:cubicBezTo>
                  <a:pt x="1336" y="32"/>
                  <a:pt x="1336" y="32"/>
                  <a:pt x="1336" y="32"/>
                </a:cubicBezTo>
                <a:cubicBezTo>
                  <a:pt x="1336" y="14"/>
                  <a:pt x="1322" y="0"/>
                  <a:pt x="1304" y="0"/>
                </a:cubicBezTo>
                <a:close/>
              </a:path>
            </a:pathLst>
          </a:custGeom>
          <a:solidFill>
            <a:schemeClr val="tx2">
              <a:alpha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4" name="Freeform 987"/>
          <p:cNvSpPr>
            <a:spLocks/>
          </p:cNvSpPr>
          <p:nvPr/>
        </p:nvSpPr>
        <p:spPr bwMode="auto">
          <a:xfrm>
            <a:off x="4394922" y="1858012"/>
            <a:ext cx="2591244" cy="958809"/>
          </a:xfrm>
          <a:custGeom>
            <a:avLst/>
            <a:gdLst>
              <a:gd name="T0" fmla="*/ 1304 w 1336"/>
              <a:gd name="T1" fmla="*/ 0 h 492"/>
              <a:gd name="T2" fmla="*/ 32 w 1336"/>
              <a:gd name="T3" fmla="*/ 0 h 492"/>
              <a:gd name="T4" fmla="*/ 0 w 1336"/>
              <a:gd name="T5" fmla="*/ 32 h 492"/>
              <a:gd name="T6" fmla="*/ 0 w 1336"/>
              <a:gd name="T7" fmla="*/ 364 h 492"/>
              <a:gd name="T8" fmla="*/ 32 w 1336"/>
              <a:gd name="T9" fmla="*/ 396 h 492"/>
              <a:gd name="T10" fmla="*/ 134 w 1336"/>
              <a:gd name="T11" fmla="*/ 396 h 492"/>
              <a:gd name="T12" fmla="*/ 604 w 1336"/>
              <a:gd name="T13" fmla="*/ 396 h 492"/>
              <a:gd name="T14" fmla="*/ 668 w 1336"/>
              <a:gd name="T15" fmla="*/ 492 h 492"/>
              <a:gd name="T16" fmla="*/ 732 w 1336"/>
              <a:gd name="T17" fmla="*/ 396 h 492"/>
              <a:gd name="T18" fmla="*/ 1202 w 1336"/>
              <a:gd name="T19" fmla="*/ 396 h 492"/>
              <a:gd name="T20" fmla="*/ 1304 w 1336"/>
              <a:gd name="T21" fmla="*/ 396 h 492"/>
              <a:gd name="T22" fmla="*/ 1336 w 1336"/>
              <a:gd name="T23" fmla="*/ 364 h 492"/>
              <a:gd name="T24" fmla="*/ 1336 w 1336"/>
              <a:gd name="T25" fmla="*/ 32 h 492"/>
              <a:gd name="T26" fmla="*/ 1304 w 1336"/>
              <a:gd name="T27"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492">
                <a:moveTo>
                  <a:pt x="1304" y="0"/>
                </a:moveTo>
                <a:cubicBezTo>
                  <a:pt x="32" y="0"/>
                  <a:pt x="32" y="0"/>
                  <a:pt x="32" y="0"/>
                </a:cubicBezTo>
                <a:cubicBezTo>
                  <a:pt x="14" y="0"/>
                  <a:pt x="0" y="14"/>
                  <a:pt x="0" y="32"/>
                </a:cubicBezTo>
                <a:cubicBezTo>
                  <a:pt x="0" y="364"/>
                  <a:pt x="0" y="364"/>
                  <a:pt x="0" y="364"/>
                </a:cubicBezTo>
                <a:cubicBezTo>
                  <a:pt x="0" y="382"/>
                  <a:pt x="14" y="396"/>
                  <a:pt x="32" y="396"/>
                </a:cubicBezTo>
                <a:cubicBezTo>
                  <a:pt x="134" y="396"/>
                  <a:pt x="134" y="396"/>
                  <a:pt x="134" y="396"/>
                </a:cubicBezTo>
                <a:cubicBezTo>
                  <a:pt x="604" y="396"/>
                  <a:pt x="604" y="396"/>
                  <a:pt x="604" y="396"/>
                </a:cubicBezTo>
                <a:cubicBezTo>
                  <a:pt x="668" y="492"/>
                  <a:pt x="668" y="492"/>
                  <a:pt x="668" y="492"/>
                </a:cubicBezTo>
                <a:cubicBezTo>
                  <a:pt x="732" y="396"/>
                  <a:pt x="732" y="396"/>
                  <a:pt x="732" y="396"/>
                </a:cubicBezTo>
                <a:cubicBezTo>
                  <a:pt x="1202" y="396"/>
                  <a:pt x="1202" y="396"/>
                  <a:pt x="1202" y="396"/>
                </a:cubicBezTo>
                <a:cubicBezTo>
                  <a:pt x="1304" y="396"/>
                  <a:pt x="1304" y="396"/>
                  <a:pt x="1304" y="396"/>
                </a:cubicBezTo>
                <a:cubicBezTo>
                  <a:pt x="1322" y="396"/>
                  <a:pt x="1336" y="382"/>
                  <a:pt x="1336" y="364"/>
                </a:cubicBezTo>
                <a:cubicBezTo>
                  <a:pt x="1336" y="32"/>
                  <a:pt x="1336" y="32"/>
                  <a:pt x="1336" y="32"/>
                </a:cubicBezTo>
                <a:cubicBezTo>
                  <a:pt x="1336" y="14"/>
                  <a:pt x="1322" y="0"/>
                  <a:pt x="1304" y="0"/>
                </a:cubicBezTo>
                <a:close/>
              </a:path>
            </a:pathLst>
          </a:custGeom>
          <a:solidFill>
            <a:schemeClr val="tx2">
              <a:alpha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7" name="Freeform 987"/>
          <p:cNvSpPr>
            <a:spLocks/>
          </p:cNvSpPr>
          <p:nvPr/>
        </p:nvSpPr>
        <p:spPr bwMode="auto">
          <a:xfrm>
            <a:off x="8594495" y="3692744"/>
            <a:ext cx="2591244" cy="958809"/>
          </a:xfrm>
          <a:custGeom>
            <a:avLst/>
            <a:gdLst>
              <a:gd name="T0" fmla="*/ 1304 w 1336"/>
              <a:gd name="T1" fmla="*/ 0 h 492"/>
              <a:gd name="T2" fmla="*/ 32 w 1336"/>
              <a:gd name="T3" fmla="*/ 0 h 492"/>
              <a:gd name="T4" fmla="*/ 0 w 1336"/>
              <a:gd name="T5" fmla="*/ 32 h 492"/>
              <a:gd name="T6" fmla="*/ 0 w 1336"/>
              <a:gd name="T7" fmla="*/ 364 h 492"/>
              <a:gd name="T8" fmla="*/ 32 w 1336"/>
              <a:gd name="T9" fmla="*/ 396 h 492"/>
              <a:gd name="T10" fmla="*/ 134 w 1336"/>
              <a:gd name="T11" fmla="*/ 396 h 492"/>
              <a:gd name="T12" fmla="*/ 604 w 1336"/>
              <a:gd name="T13" fmla="*/ 396 h 492"/>
              <a:gd name="T14" fmla="*/ 668 w 1336"/>
              <a:gd name="T15" fmla="*/ 492 h 492"/>
              <a:gd name="T16" fmla="*/ 732 w 1336"/>
              <a:gd name="T17" fmla="*/ 396 h 492"/>
              <a:gd name="T18" fmla="*/ 1202 w 1336"/>
              <a:gd name="T19" fmla="*/ 396 h 492"/>
              <a:gd name="T20" fmla="*/ 1304 w 1336"/>
              <a:gd name="T21" fmla="*/ 396 h 492"/>
              <a:gd name="T22" fmla="*/ 1336 w 1336"/>
              <a:gd name="T23" fmla="*/ 364 h 492"/>
              <a:gd name="T24" fmla="*/ 1336 w 1336"/>
              <a:gd name="T25" fmla="*/ 32 h 492"/>
              <a:gd name="T26" fmla="*/ 1304 w 1336"/>
              <a:gd name="T27"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492">
                <a:moveTo>
                  <a:pt x="1304" y="0"/>
                </a:moveTo>
                <a:cubicBezTo>
                  <a:pt x="32" y="0"/>
                  <a:pt x="32" y="0"/>
                  <a:pt x="32" y="0"/>
                </a:cubicBezTo>
                <a:cubicBezTo>
                  <a:pt x="14" y="0"/>
                  <a:pt x="0" y="14"/>
                  <a:pt x="0" y="32"/>
                </a:cubicBezTo>
                <a:cubicBezTo>
                  <a:pt x="0" y="364"/>
                  <a:pt x="0" y="364"/>
                  <a:pt x="0" y="364"/>
                </a:cubicBezTo>
                <a:cubicBezTo>
                  <a:pt x="0" y="382"/>
                  <a:pt x="14" y="396"/>
                  <a:pt x="32" y="396"/>
                </a:cubicBezTo>
                <a:cubicBezTo>
                  <a:pt x="134" y="396"/>
                  <a:pt x="134" y="396"/>
                  <a:pt x="134" y="396"/>
                </a:cubicBezTo>
                <a:cubicBezTo>
                  <a:pt x="604" y="396"/>
                  <a:pt x="604" y="396"/>
                  <a:pt x="604" y="396"/>
                </a:cubicBezTo>
                <a:cubicBezTo>
                  <a:pt x="668" y="492"/>
                  <a:pt x="668" y="492"/>
                  <a:pt x="668" y="492"/>
                </a:cubicBezTo>
                <a:cubicBezTo>
                  <a:pt x="732" y="396"/>
                  <a:pt x="732" y="396"/>
                  <a:pt x="732" y="396"/>
                </a:cubicBezTo>
                <a:cubicBezTo>
                  <a:pt x="1202" y="396"/>
                  <a:pt x="1202" y="396"/>
                  <a:pt x="1202" y="396"/>
                </a:cubicBezTo>
                <a:cubicBezTo>
                  <a:pt x="1304" y="396"/>
                  <a:pt x="1304" y="396"/>
                  <a:pt x="1304" y="396"/>
                </a:cubicBezTo>
                <a:cubicBezTo>
                  <a:pt x="1322" y="396"/>
                  <a:pt x="1336" y="382"/>
                  <a:pt x="1336" y="364"/>
                </a:cubicBezTo>
                <a:cubicBezTo>
                  <a:pt x="1336" y="32"/>
                  <a:pt x="1336" y="32"/>
                  <a:pt x="1336" y="32"/>
                </a:cubicBezTo>
                <a:cubicBezTo>
                  <a:pt x="1336" y="14"/>
                  <a:pt x="1322" y="0"/>
                  <a:pt x="1304" y="0"/>
                </a:cubicBezTo>
                <a:close/>
              </a:path>
            </a:pathLst>
          </a:custGeom>
          <a:solidFill>
            <a:schemeClr val="tx2">
              <a:alpha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0" name="Freeform 987"/>
          <p:cNvSpPr>
            <a:spLocks/>
          </p:cNvSpPr>
          <p:nvPr/>
        </p:nvSpPr>
        <p:spPr bwMode="auto">
          <a:xfrm>
            <a:off x="7200506" y="2385917"/>
            <a:ext cx="2591244" cy="958809"/>
          </a:xfrm>
          <a:custGeom>
            <a:avLst/>
            <a:gdLst>
              <a:gd name="T0" fmla="*/ 1304 w 1336"/>
              <a:gd name="T1" fmla="*/ 0 h 492"/>
              <a:gd name="T2" fmla="*/ 32 w 1336"/>
              <a:gd name="T3" fmla="*/ 0 h 492"/>
              <a:gd name="T4" fmla="*/ 0 w 1336"/>
              <a:gd name="T5" fmla="*/ 32 h 492"/>
              <a:gd name="T6" fmla="*/ 0 w 1336"/>
              <a:gd name="T7" fmla="*/ 364 h 492"/>
              <a:gd name="T8" fmla="*/ 32 w 1336"/>
              <a:gd name="T9" fmla="*/ 396 h 492"/>
              <a:gd name="T10" fmla="*/ 134 w 1336"/>
              <a:gd name="T11" fmla="*/ 396 h 492"/>
              <a:gd name="T12" fmla="*/ 604 w 1336"/>
              <a:gd name="T13" fmla="*/ 396 h 492"/>
              <a:gd name="T14" fmla="*/ 668 w 1336"/>
              <a:gd name="T15" fmla="*/ 492 h 492"/>
              <a:gd name="T16" fmla="*/ 732 w 1336"/>
              <a:gd name="T17" fmla="*/ 396 h 492"/>
              <a:gd name="T18" fmla="*/ 1202 w 1336"/>
              <a:gd name="T19" fmla="*/ 396 h 492"/>
              <a:gd name="T20" fmla="*/ 1304 w 1336"/>
              <a:gd name="T21" fmla="*/ 396 h 492"/>
              <a:gd name="T22" fmla="*/ 1336 w 1336"/>
              <a:gd name="T23" fmla="*/ 364 h 492"/>
              <a:gd name="T24" fmla="*/ 1336 w 1336"/>
              <a:gd name="T25" fmla="*/ 32 h 492"/>
              <a:gd name="T26" fmla="*/ 1304 w 1336"/>
              <a:gd name="T27"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492">
                <a:moveTo>
                  <a:pt x="1304" y="0"/>
                </a:moveTo>
                <a:cubicBezTo>
                  <a:pt x="32" y="0"/>
                  <a:pt x="32" y="0"/>
                  <a:pt x="32" y="0"/>
                </a:cubicBezTo>
                <a:cubicBezTo>
                  <a:pt x="14" y="0"/>
                  <a:pt x="0" y="14"/>
                  <a:pt x="0" y="32"/>
                </a:cubicBezTo>
                <a:cubicBezTo>
                  <a:pt x="0" y="364"/>
                  <a:pt x="0" y="364"/>
                  <a:pt x="0" y="364"/>
                </a:cubicBezTo>
                <a:cubicBezTo>
                  <a:pt x="0" y="382"/>
                  <a:pt x="14" y="396"/>
                  <a:pt x="32" y="396"/>
                </a:cubicBezTo>
                <a:cubicBezTo>
                  <a:pt x="134" y="396"/>
                  <a:pt x="134" y="396"/>
                  <a:pt x="134" y="396"/>
                </a:cubicBezTo>
                <a:cubicBezTo>
                  <a:pt x="604" y="396"/>
                  <a:pt x="604" y="396"/>
                  <a:pt x="604" y="396"/>
                </a:cubicBezTo>
                <a:cubicBezTo>
                  <a:pt x="668" y="492"/>
                  <a:pt x="668" y="492"/>
                  <a:pt x="668" y="492"/>
                </a:cubicBezTo>
                <a:cubicBezTo>
                  <a:pt x="732" y="396"/>
                  <a:pt x="732" y="396"/>
                  <a:pt x="732" y="396"/>
                </a:cubicBezTo>
                <a:cubicBezTo>
                  <a:pt x="1202" y="396"/>
                  <a:pt x="1202" y="396"/>
                  <a:pt x="1202" y="396"/>
                </a:cubicBezTo>
                <a:cubicBezTo>
                  <a:pt x="1304" y="396"/>
                  <a:pt x="1304" y="396"/>
                  <a:pt x="1304" y="396"/>
                </a:cubicBezTo>
                <a:cubicBezTo>
                  <a:pt x="1322" y="396"/>
                  <a:pt x="1336" y="382"/>
                  <a:pt x="1336" y="364"/>
                </a:cubicBezTo>
                <a:cubicBezTo>
                  <a:pt x="1336" y="32"/>
                  <a:pt x="1336" y="32"/>
                  <a:pt x="1336" y="32"/>
                </a:cubicBezTo>
                <a:cubicBezTo>
                  <a:pt x="1336" y="14"/>
                  <a:pt x="1322" y="0"/>
                  <a:pt x="1304" y="0"/>
                </a:cubicBezTo>
                <a:close/>
              </a:path>
            </a:pathLst>
          </a:custGeom>
          <a:solidFill>
            <a:schemeClr val="tx2">
              <a:alpha val="85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1008" name="TextBox 1007">
            <a:extLst>
              <a:ext uri="{FF2B5EF4-FFF2-40B4-BE49-F238E27FC236}">
                <a16:creationId xmlns:a16="http://schemas.microsoft.com/office/drawing/2014/main" id="{4FD8710A-3CE1-4F78-9AE6-33784BD4BDCF}"/>
              </a:ext>
            </a:extLst>
          </p:cNvPr>
          <p:cNvSpPr txBox="1"/>
          <p:nvPr/>
        </p:nvSpPr>
        <p:spPr>
          <a:xfrm>
            <a:off x="4530136" y="2031864"/>
            <a:ext cx="2320816" cy="415498"/>
          </a:xfrm>
          <a:prstGeom prst="rect">
            <a:avLst/>
          </a:prstGeom>
          <a:noFill/>
        </p:spPr>
        <p:txBody>
          <a:bodyPr wrap="square" rtlCol="0">
            <a:spAutoFit/>
          </a:bodyPr>
          <a:lstStyle/>
          <a:p>
            <a:r>
              <a:rPr lang="en-US" sz="1050" dirty="0">
                <a:solidFill>
                  <a:schemeClr val="bg1"/>
                </a:solidFill>
              </a:rPr>
              <a:t>Lorem ipsum dolor sit </a:t>
            </a:r>
            <a:r>
              <a:rPr lang="en-US" sz="1050" dirty="0" err="1">
                <a:solidFill>
                  <a:schemeClr val="bg1"/>
                </a:solidFill>
              </a:rPr>
              <a:t>amet</a:t>
            </a:r>
            <a:r>
              <a:rPr lang="en-US" sz="1050" dirty="0">
                <a:solidFill>
                  <a:schemeClr val="bg1"/>
                </a:solidFill>
              </a:rPr>
              <a:t>, </a:t>
            </a:r>
            <a:r>
              <a:rPr lang="en-US" sz="1050" dirty="0" err="1">
                <a:solidFill>
                  <a:schemeClr val="bg1"/>
                </a:solidFill>
              </a:rPr>
              <a:t>consectetur</a:t>
            </a:r>
            <a:r>
              <a:rPr lang="en-US" sz="1050" dirty="0">
                <a:solidFill>
                  <a:schemeClr val="bg1"/>
                </a:solidFill>
              </a:rPr>
              <a:t> </a:t>
            </a:r>
            <a:r>
              <a:rPr lang="en-US" sz="1050" dirty="0" err="1">
                <a:solidFill>
                  <a:schemeClr val="bg1"/>
                </a:solidFill>
              </a:rPr>
              <a:t>adipiscing</a:t>
            </a:r>
            <a:r>
              <a:rPr lang="en-US" sz="1050" dirty="0">
                <a:solidFill>
                  <a:schemeClr val="bg1"/>
                </a:solidFill>
              </a:rPr>
              <a:t> </a:t>
            </a:r>
            <a:r>
              <a:rPr lang="en-US" sz="1050" dirty="0" err="1">
                <a:solidFill>
                  <a:schemeClr val="bg1"/>
                </a:solidFill>
              </a:rPr>
              <a:t>elit</a:t>
            </a:r>
            <a:r>
              <a:rPr lang="en-US" sz="1050" dirty="0">
                <a:solidFill>
                  <a:schemeClr val="bg1"/>
                </a:solidFill>
              </a:rPr>
              <a:t>, </a:t>
            </a:r>
            <a:endParaRPr lang="en-US" sz="700" b="1" dirty="0">
              <a:solidFill>
                <a:schemeClr val="bg1"/>
              </a:solidFill>
              <a:latin typeface="Signika Negative" pitchFamily="2" charset="0"/>
            </a:endParaRPr>
          </a:p>
        </p:txBody>
      </p:sp>
      <p:sp>
        <p:nvSpPr>
          <p:cNvPr id="1009" name="TextBox 1008">
            <a:extLst>
              <a:ext uri="{FF2B5EF4-FFF2-40B4-BE49-F238E27FC236}">
                <a16:creationId xmlns:a16="http://schemas.microsoft.com/office/drawing/2014/main" id="{1ABB8D1B-5A79-4AF3-98C7-09A254CC390A}"/>
              </a:ext>
            </a:extLst>
          </p:cNvPr>
          <p:cNvSpPr txBox="1"/>
          <p:nvPr/>
        </p:nvSpPr>
        <p:spPr>
          <a:xfrm>
            <a:off x="7341741" y="2555924"/>
            <a:ext cx="2320816" cy="415498"/>
          </a:xfrm>
          <a:prstGeom prst="rect">
            <a:avLst/>
          </a:prstGeom>
          <a:noFill/>
        </p:spPr>
        <p:txBody>
          <a:bodyPr wrap="square" rtlCol="0">
            <a:spAutoFit/>
          </a:bodyPr>
          <a:lstStyle/>
          <a:p>
            <a:r>
              <a:rPr lang="en-US" sz="1050" dirty="0">
                <a:solidFill>
                  <a:schemeClr val="bg1"/>
                </a:solidFill>
              </a:rPr>
              <a:t>Lorem ipsum dolor sit </a:t>
            </a:r>
            <a:r>
              <a:rPr lang="en-US" sz="1050" dirty="0" err="1">
                <a:solidFill>
                  <a:schemeClr val="bg1"/>
                </a:solidFill>
              </a:rPr>
              <a:t>amet</a:t>
            </a:r>
            <a:r>
              <a:rPr lang="en-US" sz="1050" dirty="0">
                <a:solidFill>
                  <a:schemeClr val="bg1"/>
                </a:solidFill>
              </a:rPr>
              <a:t>, </a:t>
            </a:r>
            <a:r>
              <a:rPr lang="en-US" sz="1050" dirty="0" err="1">
                <a:solidFill>
                  <a:schemeClr val="bg1"/>
                </a:solidFill>
              </a:rPr>
              <a:t>consectetur</a:t>
            </a:r>
            <a:r>
              <a:rPr lang="en-US" sz="1050" dirty="0">
                <a:solidFill>
                  <a:schemeClr val="bg1"/>
                </a:solidFill>
              </a:rPr>
              <a:t> </a:t>
            </a:r>
            <a:r>
              <a:rPr lang="en-US" sz="1050" dirty="0" err="1">
                <a:solidFill>
                  <a:schemeClr val="bg1"/>
                </a:solidFill>
              </a:rPr>
              <a:t>adipiscing</a:t>
            </a:r>
            <a:r>
              <a:rPr lang="en-US" sz="1050" dirty="0">
                <a:solidFill>
                  <a:schemeClr val="bg1"/>
                </a:solidFill>
              </a:rPr>
              <a:t> </a:t>
            </a:r>
            <a:r>
              <a:rPr lang="en-US" sz="1050" dirty="0" err="1">
                <a:solidFill>
                  <a:schemeClr val="bg1"/>
                </a:solidFill>
              </a:rPr>
              <a:t>elit</a:t>
            </a:r>
            <a:r>
              <a:rPr lang="en-US" sz="1050" dirty="0">
                <a:solidFill>
                  <a:schemeClr val="bg1"/>
                </a:solidFill>
              </a:rPr>
              <a:t>, </a:t>
            </a:r>
            <a:endParaRPr lang="en-US" sz="700" b="1" dirty="0">
              <a:solidFill>
                <a:schemeClr val="bg1"/>
              </a:solidFill>
              <a:latin typeface="Signika Negative" pitchFamily="2" charset="0"/>
            </a:endParaRPr>
          </a:p>
        </p:txBody>
      </p:sp>
      <p:sp>
        <p:nvSpPr>
          <p:cNvPr id="1010" name="TextBox 1009">
            <a:extLst>
              <a:ext uri="{FF2B5EF4-FFF2-40B4-BE49-F238E27FC236}">
                <a16:creationId xmlns:a16="http://schemas.microsoft.com/office/drawing/2014/main" id="{624911C6-939A-440E-ADB0-7EB9214B30C2}"/>
              </a:ext>
            </a:extLst>
          </p:cNvPr>
          <p:cNvSpPr txBox="1"/>
          <p:nvPr/>
        </p:nvSpPr>
        <p:spPr>
          <a:xfrm>
            <a:off x="2208021" y="3839423"/>
            <a:ext cx="2320816" cy="415498"/>
          </a:xfrm>
          <a:prstGeom prst="rect">
            <a:avLst/>
          </a:prstGeom>
          <a:noFill/>
        </p:spPr>
        <p:txBody>
          <a:bodyPr wrap="square" rtlCol="0">
            <a:spAutoFit/>
          </a:bodyPr>
          <a:lstStyle/>
          <a:p>
            <a:r>
              <a:rPr lang="en-US" sz="1050" dirty="0">
                <a:solidFill>
                  <a:schemeClr val="bg1"/>
                </a:solidFill>
              </a:rPr>
              <a:t>Lorem ipsum dolor sit </a:t>
            </a:r>
            <a:r>
              <a:rPr lang="en-US" sz="1050" dirty="0" err="1">
                <a:solidFill>
                  <a:schemeClr val="bg1"/>
                </a:solidFill>
              </a:rPr>
              <a:t>amet</a:t>
            </a:r>
            <a:r>
              <a:rPr lang="en-US" sz="1050" dirty="0">
                <a:solidFill>
                  <a:schemeClr val="bg1"/>
                </a:solidFill>
              </a:rPr>
              <a:t>, </a:t>
            </a:r>
            <a:r>
              <a:rPr lang="en-US" sz="1050" dirty="0" err="1">
                <a:solidFill>
                  <a:schemeClr val="bg1"/>
                </a:solidFill>
              </a:rPr>
              <a:t>consectetur</a:t>
            </a:r>
            <a:r>
              <a:rPr lang="en-US" sz="1050" dirty="0">
                <a:solidFill>
                  <a:schemeClr val="bg1"/>
                </a:solidFill>
              </a:rPr>
              <a:t> </a:t>
            </a:r>
            <a:r>
              <a:rPr lang="en-US" sz="1050" dirty="0" err="1">
                <a:solidFill>
                  <a:schemeClr val="bg1"/>
                </a:solidFill>
              </a:rPr>
              <a:t>adipiscing</a:t>
            </a:r>
            <a:r>
              <a:rPr lang="en-US" sz="1050" dirty="0">
                <a:solidFill>
                  <a:schemeClr val="bg1"/>
                </a:solidFill>
              </a:rPr>
              <a:t> </a:t>
            </a:r>
            <a:r>
              <a:rPr lang="en-US" sz="1050" dirty="0" err="1">
                <a:solidFill>
                  <a:schemeClr val="bg1"/>
                </a:solidFill>
              </a:rPr>
              <a:t>elit</a:t>
            </a:r>
            <a:r>
              <a:rPr lang="en-US" sz="1050" dirty="0">
                <a:solidFill>
                  <a:schemeClr val="bg1"/>
                </a:solidFill>
              </a:rPr>
              <a:t>, </a:t>
            </a:r>
            <a:endParaRPr lang="en-US" sz="700" b="1" dirty="0">
              <a:solidFill>
                <a:schemeClr val="bg1"/>
              </a:solidFill>
              <a:latin typeface="Signika Negative" pitchFamily="2" charset="0"/>
            </a:endParaRPr>
          </a:p>
        </p:txBody>
      </p:sp>
      <p:sp>
        <p:nvSpPr>
          <p:cNvPr id="1011" name="TextBox 1010">
            <a:extLst>
              <a:ext uri="{FF2B5EF4-FFF2-40B4-BE49-F238E27FC236}">
                <a16:creationId xmlns:a16="http://schemas.microsoft.com/office/drawing/2014/main" id="{6B8FB05C-5990-4486-A91F-F26F9EF27A42}"/>
              </a:ext>
            </a:extLst>
          </p:cNvPr>
          <p:cNvSpPr txBox="1"/>
          <p:nvPr/>
        </p:nvSpPr>
        <p:spPr>
          <a:xfrm>
            <a:off x="8725483" y="3848295"/>
            <a:ext cx="2320816" cy="415498"/>
          </a:xfrm>
          <a:prstGeom prst="rect">
            <a:avLst/>
          </a:prstGeom>
          <a:noFill/>
        </p:spPr>
        <p:txBody>
          <a:bodyPr wrap="square" rtlCol="0">
            <a:spAutoFit/>
          </a:bodyPr>
          <a:lstStyle/>
          <a:p>
            <a:r>
              <a:rPr lang="en-US" sz="1050" dirty="0">
                <a:solidFill>
                  <a:schemeClr val="bg1"/>
                </a:solidFill>
              </a:rPr>
              <a:t>Lorem ipsum dolor sit </a:t>
            </a:r>
            <a:r>
              <a:rPr lang="en-US" sz="1050" dirty="0" err="1">
                <a:solidFill>
                  <a:schemeClr val="bg1"/>
                </a:solidFill>
              </a:rPr>
              <a:t>amet</a:t>
            </a:r>
            <a:r>
              <a:rPr lang="en-US" sz="1050" dirty="0">
                <a:solidFill>
                  <a:schemeClr val="bg1"/>
                </a:solidFill>
              </a:rPr>
              <a:t>, </a:t>
            </a:r>
            <a:r>
              <a:rPr lang="en-US" sz="1050" dirty="0" err="1">
                <a:solidFill>
                  <a:schemeClr val="bg1"/>
                </a:solidFill>
              </a:rPr>
              <a:t>consectetur</a:t>
            </a:r>
            <a:r>
              <a:rPr lang="en-US" sz="1050" dirty="0">
                <a:solidFill>
                  <a:schemeClr val="bg1"/>
                </a:solidFill>
              </a:rPr>
              <a:t> </a:t>
            </a:r>
            <a:r>
              <a:rPr lang="en-US" sz="1050" dirty="0" err="1">
                <a:solidFill>
                  <a:schemeClr val="bg1"/>
                </a:solidFill>
              </a:rPr>
              <a:t>adipiscing</a:t>
            </a:r>
            <a:r>
              <a:rPr lang="en-US" sz="1050" dirty="0">
                <a:solidFill>
                  <a:schemeClr val="bg1"/>
                </a:solidFill>
              </a:rPr>
              <a:t> </a:t>
            </a:r>
            <a:r>
              <a:rPr lang="en-US" sz="1050" dirty="0" err="1">
                <a:solidFill>
                  <a:schemeClr val="bg1"/>
                </a:solidFill>
              </a:rPr>
              <a:t>elit</a:t>
            </a:r>
            <a:r>
              <a:rPr lang="en-US" sz="1050" dirty="0">
                <a:solidFill>
                  <a:schemeClr val="bg1"/>
                </a:solidFill>
              </a:rPr>
              <a:t>, </a:t>
            </a:r>
            <a:endParaRPr lang="en-US" sz="700" b="1" dirty="0">
              <a:solidFill>
                <a:schemeClr val="bg1"/>
              </a:solidFill>
              <a:latin typeface="Signika Negative" pitchFamily="2" charset="0"/>
            </a:endParaRPr>
          </a:p>
        </p:txBody>
      </p:sp>
    </p:spTree>
    <p:extLst>
      <p:ext uri="{BB962C8B-B14F-4D97-AF65-F5344CB8AC3E}">
        <p14:creationId xmlns:p14="http://schemas.microsoft.com/office/powerpoint/2010/main" val="23059216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upRight)">
                                      <p:cBhvr>
                                        <p:cTn id="7" dur="500"/>
                                        <p:tgtEl>
                                          <p:spTgt spid="3"/>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987"/>
                                        </p:tgtEl>
                                        <p:attrNameLst>
                                          <p:attrName>style.visibility</p:attrName>
                                        </p:attrNameLst>
                                      </p:cBhvr>
                                      <p:to>
                                        <p:strVal val="visible"/>
                                      </p:to>
                                    </p:set>
                                    <p:animEffect transition="in" filter="fade">
                                      <p:cBhvr>
                                        <p:cTn id="11" dur="1000"/>
                                        <p:tgtEl>
                                          <p:spTgt spid="987"/>
                                        </p:tgtEl>
                                      </p:cBhvr>
                                    </p:animEffect>
                                    <p:anim calcmode="lin" valueType="num">
                                      <p:cBhvr>
                                        <p:cTn id="12" dur="1000" fill="hold"/>
                                        <p:tgtEl>
                                          <p:spTgt spid="987"/>
                                        </p:tgtEl>
                                        <p:attrNameLst>
                                          <p:attrName>ppt_x</p:attrName>
                                        </p:attrNameLst>
                                      </p:cBhvr>
                                      <p:tavLst>
                                        <p:tav tm="0">
                                          <p:val>
                                            <p:strVal val="#ppt_x"/>
                                          </p:val>
                                        </p:tav>
                                        <p:tav tm="100000">
                                          <p:val>
                                            <p:strVal val="#ppt_x"/>
                                          </p:val>
                                        </p:tav>
                                      </p:tavLst>
                                    </p:anim>
                                    <p:anim calcmode="lin" valueType="num">
                                      <p:cBhvr>
                                        <p:cTn id="13" dur="900" decel="100000" fill="hold"/>
                                        <p:tgtEl>
                                          <p:spTgt spid="987"/>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987"/>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37" presetClass="entr" presetSubtype="0" fill="hold" grpId="0" nodeType="afterEffect">
                                  <p:stCondLst>
                                    <p:cond delay="0"/>
                                  </p:stCondLst>
                                  <p:childTnLst>
                                    <p:set>
                                      <p:cBhvr>
                                        <p:cTn id="17" dur="1" fill="hold">
                                          <p:stCondLst>
                                            <p:cond delay="0"/>
                                          </p:stCondLst>
                                        </p:cTn>
                                        <p:tgtEl>
                                          <p:spTgt spid="990"/>
                                        </p:tgtEl>
                                        <p:attrNameLst>
                                          <p:attrName>style.visibility</p:attrName>
                                        </p:attrNameLst>
                                      </p:cBhvr>
                                      <p:to>
                                        <p:strVal val="visible"/>
                                      </p:to>
                                    </p:set>
                                    <p:animEffect transition="in" filter="fade">
                                      <p:cBhvr>
                                        <p:cTn id="18" dur="1000"/>
                                        <p:tgtEl>
                                          <p:spTgt spid="990"/>
                                        </p:tgtEl>
                                      </p:cBhvr>
                                    </p:animEffect>
                                    <p:anim calcmode="lin" valueType="num">
                                      <p:cBhvr>
                                        <p:cTn id="19" dur="1000" fill="hold"/>
                                        <p:tgtEl>
                                          <p:spTgt spid="990"/>
                                        </p:tgtEl>
                                        <p:attrNameLst>
                                          <p:attrName>ppt_x</p:attrName>
                                        </p:attrNameLst>
                                      </p:cBhvr>
                                      <p:tavLst>
                                        <p:tav tm="0">
                                          <p:val>
                                            <p:strVal val="#ppt_x"/>
                                          </p:val>
                                        </p:tav>
                                        <p:tav tm="100000">
                                          <p:val>
                                            <p:strVal val="#ppt_x"/>
                                          </p:val>
                                        </p:tav>
                                      </p:tavLst>
                                    </p:anim>
                                    <p:anim calcmode="lin" valueType="num">
                                      <p:cBhvr>
                                        <p:cTn id="20" dur="900" decel="100000" fill="hold"/>
                                        <p:tgtEl>
                                          <p:spTgt spid="990"/>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990"/>
                                        </p:tgtEl>
                                        <p:attrNameLst>
                                          <p:attrName>ppt_y</p:attrName>
                                        </p:attrNameLst>
                                      </p:cBhvr>
                                      <p:tavLst>
                                        <p:tav tm="0">
                                          <p:val>
                                            <p:strVal val="#ppt_y-.03"/>
                                          </p:val>
                                        </p:tav>
                                        <p:tav tm="100000">
                                          <p:val>
                                            <p:strVal val="#ppt_y"/>
                                          </p:val>
                                        </p:tav>
                                      </p:tavLst>
                                    </p:anim>
                                  </p:childTnLst>
                                </p:cTn>
                              </p:par>
                            </p:childTnLst>
                          </p:cTn>
                        </p:par>
                        <p:par>
                          <p:cTn id="22" fill="hold">
                            <p:stCondLst>
                              <p:cond delay="2500"/>
                            </p:stCondLst>
                            <p:childTnLst>
                              <p:par>
                                <p:cTn id="23" presetID="37" presetClass="entr" presetSubtype="0" fill="hold" grpId="0" nodeType="afterEffect">
                                  <p:stCondLst>
                                    <p:cond delay="0"/>
                                  </p:stCondLst>
                                  <p:childTnLst>
                                    <p:set>
                                      <p:cBhvr>
                                        <p:cTn id="24" dur="1" fill="hold">
                                          <p:stCondLst>
                                            <p:cond delay="0"/>
                                          </p:stCondLst>
                                        </p:cTn>
                                        <p:tgtEl>
                                          <p:spTgt spid="984"/>
                                        </p:tgtEl>
                                        <p:attrNameLst>
                                          <p:attrName>style.visibility</p:attrName>
                                        </p:attrNameLst>
                                      </p:cBhvr>
                                      <p:to>
                                        <p:strVal val="visible"/>
                                      </p:to>
                                    </p:set>
                                    <p:animEffect transition="in" filter="fade">
                                      <p:cBhvr>
                                        <p:cTn id="25" dur="1000"/>
                                        <p:tgtEl>
                                          <p:spTgt spid="984"/>
                                        </p:tgtEl>
                                      </p:cBhvr>
                                    </p:animEffect>
                                    <p:anim calcmode="lin" valueType="num">
                                      <p:cBhvr>
                                        <p:cTn id="26" dur="1000" fill="hold"/>
                                        <p:tgtEl>
                                          <p:spTgt spid="984"/>
                                        </p:tgtEl>
                                        <p:attrNameLst>
                                          <p:attrName>ppt_x</p:attrName>
                                        </p:attrNameLst>
                                      </p:cBhvr>
                                      <p:tavLst>
                                        <p:tav tm="0">
                                          <p:val>
                                            <p:strVal val="#ppt_x"/>
                                          </p:val>
                                        </p:tav>
                                        <p:tav tm="100000">
                                          <p:val>
                                            <p:strVal val="#ppt_x"/>
                                          </p:val>
                                        </p:tav>
                                      </p:tavLst>
                                    </p:anim>
                                    <p:anim calcmode="lin" valueType="num">
                                      <p:cBhvr>
                                        <p:cTn id="27" dur="900" decel="100000" fill="hold"/>
                                        <p:tgtEl>
                                          <p:spTgt spid="98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84"/>
                                        </p:tgtEl>
                                        <p:attrNameLst>
                                          <p:attrName>ppt_y</p:attrName>
                                        </p:attrNameLst>
                                      </p:cBhvr>
                                      <p:tavLst>
                                        <p:tav tm="0">
                                          <p:val>
                                            <p:strVal val="#ppt_y-.03"/>
                                          </p:val>
                                        </p:tav>
                                        <p:tav tm="100000">
                                          <p:val>
                                            <p:strVal val="#ppt_y"/>
                                          </p:val>
                                        </p:tav>
                                      </p:tavLst>
                                    </p:anim>
                                  </p:childTnLst>
                                </p:cTn>
                              </p:par>
                            </p:childTnLst>
                          </p:cTn>
                        </p:par>
                        <p:par>
                          <p:cTn id="29" fill="hold">
                            <p:stCondLst>
                              <p:cond delay="3500"/>
                            </p:stCondLst>
                            <p:childTnLst>
                              <p:par>
                                <p:cTn id="30" presetID="37" presetClass="entr" presetSubtype="0" fill="hold" grpId="0" nodeType="afterEffect">
                                  <p:stCondLst>
                                    <p:cond delay="0"/>
                                  </p:stCondLst>
                                  <p:childTnLst>
                                    <p:set>
                                      <p:cBhvr>
                                        <p:cTn id="31" dur="1" fill="hold">
                                          <p:stCondLst>
                                            <p:cond delay="0"/>
                                          </p:stCondLst>
                                        </p:cTn>
                                        <p:tgtEl>
                                          <p:spTgt spid="978"/>
                                        </p:tgtEl>
                                        <p:attrNameLst>
                                          <p:attrName>style.visibility</p:attrName>
                                        </p:attrNameLst>
                                      </p:cBhvr>
                                      <p:to>
                                        <p:strVal val="visible"/>
                                      </p:to>
                                    </p:set>
                                    <p:animEffect transition="in" filter="fade">
                                      <p:cBhvr>
                                        <p:cTn id="32" dur="1000"/>
                                        <p:tgtEl>
                                          <p:spTgt spid="978"/>
                                        </p:tgtEl>
                                      </p:cBhvr>
                                    </p:animEffect>
                                    <p:anim calcmode="lin" valueType="num">
                                      <p:cBhvr>
                                        <p:cTn id="33" dur="1000" fill="hold"/>
                                        <p:tgtEl>
                                          <p:spTgt spid="978"/>
                                        </p:tgtEl>
                                        <p:attrNameLst>
                                          <p:attrName>ppt_x</p:attrName>
                                        </p:attrNameLst>
                                      </p:cBhvr>
                                      <p:tavLst>
                                        <p:tav tm="0">
                                          <p:val>
                                            <p:strVal val="#ppt_x"/>
                                          </p:val>
                                        </p:tav>
                                        <p:tav tm="100000">
                                          <p:val>
                                            <p:strVal val="#ppt_x"/>
                                          </p:val>
                                        </p:tav>
                                      </p:tavLst>
                                    </p:anim>
                                    <p:anim calcmode="lin" valueType="num">
                                      <p:cBhvr>
                                        <p:cTn id="34" dur="900" decel="100000" fill="hold"/>
                                        <p:tgtEl>
                                          <p:spTgt spid="978"/>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978"/>
                                        </p:tgtEl>
                                        <p:attrNameLst>
                                          <p:attrName>ppt_y</p:attrName>
                                        </p:attrNameLst>
                                      </p:cBhvr>
                                      <p:tavLst>
                                        <p:tav tm="0">
                                          <p:val>
                                            <p:strVal val="#ppt_y-.03"/>
                                          </p:val>
                                        </p:tav>
                                        <p:tav tm="100000">
                                          <p:val>
                                            <p:strVal val="#ppt_y"/>
                                          </p:val>
                                        </p:tav>
                                      </p:tavLst>
                                    </p:anim>
                                  </p:childTnLst>
                                </p:cTn>
                              </p:par>
                              <p:par>
                                <p:cTn id="36" presetID="10" presetClass="entr" presetSubtype="0" fill="hold" grpId="0" nodeType="withEffect">
                                  <p:stCondLst>
                                    <p:cond delay="0"/>
                                  </p:stCondLst>
                                  <p:childTnLst>
                                    <p:set>
                                      <p:cBhvr>
                                        <p:cTn id="37" dur="1" fill="hold">
                                          <p:stCondLst>
                                            <p:cond delay="0"/>
                                          </p:stCondLst>
                                        </p:cTn>
                                        <p:tgtEl>
                                          <p:spTgt spid="1008"/>
                                        </p:tgtEl>
                                        <p:attrNameLst>
                                          <p:attrName>style.visibility</p:attrName>
                                        </p:attrNameLst>
                                      </p:cBhvr>
                                      <p:to>
                                        <p:strVal val="visible"/>
                                      </p:to>
                                    </p:set>
                                    <p:animEffect transition="in" filter="fade">
                                      <p:cBhvr>
                                        <p:cTn id="38" dur="500"/>
                                        <p:tgtEl>
                                          <p:spTgt spid="100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09"/>
                                        </p:tgtEl>
                                        <p:attrNameLst>
                                          <p:attrName>style.visibility</p:attrName>
                                        </p:attrNameLst>
                                      </p:cBhvr>
                                      <p:to>
                                        <p:strVal val="visible"/>
                                      </p:to>
                                    </p:set>
                                    <p:animEffect transition="in" filter="fade">
                                      <p:cBhvr>
                                        <p:cTn id="41" dur="500"/>
                                        <p:tgtEl>
                                          <p:spTgt spid="100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10"/>
                                        </p:tgtEl>
                                        <p:attrNameLst>
                                          <p:attrName>style.visibility</p:attrName>
                                        </p:attrNameLst>
                                      </p:cBhvr>
                                      <p:to>
                                        <p:strVal val="visible"/>
                                      </p:to>
                                    </p:set>
                                    <p:animEffect transition="in" filter="fade">
                                      <p:cBhvr>
                                        <p:cTn id="44" dur="500"/>
                                        <p:tgtEl>
                                          <p:spTgt spid="10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11"/>
                                        </p:tgtEl>
                                        <p:attrNameLst>
                                          <p:attrName>style.visibility</p:attrName>
                                        </p:attrNameLst>
                                      </p:cBhvr>
                                      <p:to>
                                        <p:strVal val="visible"/>
                                      </p:to>
                                    </p:set>
                                    <p:animEffect transition="in" filter="fade">
                                      <p:cBhvr>
                                        <p:cTn id="47" dur="500"/>
                                        <p:tgtEl>
                                          <p:spTgt spid="1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8" grpId="0" animBg="1"/>
      <p:bldP spid="984" grpId="0" animBg="1"/>
      <p:bldP spid="987" grpId="0" animBg="1"/>
      <p:bldP spid="990" grpId="0" animBg="1"/>
      <p:bldP spid="1008" grpId="0"/>
      <p:bldP spid="1009" grpId="0"/>
      <p:bldP spid="1010" grpId="0"/>
      <p:bldP spid="10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37271" y="3271187"/>
            <a:ext cx="195801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978371" y="3271187"/>
            <a:ext cx="195801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255621" y="3271187"/>
            <a:ext cx="195801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596720" y="3271187"/>
            <a:ext cx="195801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2977729" y="2334748"/>
            <a:ext cx="161819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5297547" y="2334748"/>
            <a:ext cx="161819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7596077" y="2334748"/>
            <a:ext cx="161819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977729" y="4271476"/>
            <a:ext cx="161819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5297547" y="4271476"/>
            <a:ext cx="161819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7596077" y="4271476"/>
            <a:ext cx="1618191" cy="0"/>
          </a:xfrm>
          <a:prstGeom prst="line">
            <a:avLst/>
          </a:prstGeom>
          <a:ln>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TextBox 34"/>
          <p:cNvSpPr txBox="1"/>
          <p:nvPr/>
        </p:nvSpPr>
        <p:spPr>
          <a:xfrm>
            <a:off x="1016971" y="5193105"/>
            <a:ext cx="10158059" cy="1170833"/>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lnSpc>
                <a:spcPct val="150000"/>
              </a:lnSpc>
            </a:pPr>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sed do </a:t>
            </a:r>
            <a:r>
              <a:rPr lang="en-US" sz="1200" dirty="0" err="1"/>
              <a:t>eiusmod</a:t>
            </a:r>
            <a:r>
              <a:rPr lang="en-US" sz="1200" dirty="0"/>
              <a:t> </a:t>
            </a:r>
            <a:r>
              <a:rPr lang="en-US" sz="1200" dirty="0" err="1"/>
              <a:t>tempor</a:t>
            </a:r>
            <a:r>
              <a:rPr lang="en-US" sz="1200" dirty="0"/>
              <a:t> </a:t>
            </a:r>
            <a:r>
              <a:rPr lang="en-US" sz="1200" dirty="0" err="1"/>
              <a:t>incididunt</a:t>
            </a:r>
            <a:r>
              <a:rPr lang="en-US" sz="1200" dirty="0"/>
              <a:t> </a:t>
            </a:r>
            <a:r>
              <a:rPr lang="en-US" sz="1200" dirty="0" err="1"/>
              <a:t>ut</a:t>
            </a:r>
            <a:r>
              <a:rPr lang="en-US" sz="1200" dirty="0"/>
              <a:t> </a:t>
            </a:r>
            <a:r>
              <a:rPr lang="en-US" sz="1200" dirty="0" err="1"/>
              <a:t>labore</a:t>
            </a:r>
            <a:r>
              <a:rPr lang="en-US" sz="1200" dirty="0"/>
              <a:t> et dolore magna </a:t>
            </a:r>
            <a:r>
              <a:rPr lang="en-US" sz="1200" dirty="0" err="1"/>
              <a:t>aliqua</a:t>
            </a:r>
            <a:r>
              <a:rPr lang="en-US" sz="1200" dirty="0"/>
              <a:t>. Ut </a:t>
            </a:r>
            <a:r>
              <a:rPr lang="en-US" sz="1200" dirty="0" err="1"/>
              <a:t>enim</a:t>
            </a:r>
            <a:r>
              <a:rPr lang="en-US" sz="1200" dirty="0"/>
              <a:t> ad minim </a:t>
            </a:r>
            <a:r>
              <a:rPr lang="en-US" sz="1200" dirty="0" err="1"/>
              <a:t>veniam</a:t>
            </a:r>
            <a:r>
              <a:rPr lang="en-US" sz="1200" dirty="0"/>
              <a:t>, </a:t>
            </a:r>
            <a:r>
              <a:rPr lang="en-US" sz="1200" dirty="0" err="1"/>
              <a:t>quis</a:t>
            </a:r>
            <a:r>
              <a:rPr lang="en-US" sz="1200" dirty="0"/>
              <a:t> </a:t>
            </a:r>
            <a:r>
              <a:rPr lang="en-US" sz="1200" dirty="0" err="1"/>
              <a:t>nostrud</a:t>
            </a:r>
            <a:r>
              <a:rPr lang="en-US" sz="1200" dirty="0"/>
              <a:t> exercitation </a:t>
            </a:r>
            <a:r>
              <a:rPr lang="en-US" sz="1200" dirty="0" err="1"/>
              <a:t>ullamco</a:t>
            </a:r>
            <a:r>
              <a:rPr lang="en-US" sz="1200" dirty="0"/>
              <a:t> </a:t>
            </a:r>
            <a:r>
              <a:rPr lang="en-US" sz="1200" dirty="0" err="1"/>
              <a:t>laboris</a:t>
            </a:r>
            <a:r>
              <a:rPr lang="en-US" sz="1200" dirty="0"/>
              <a:t> nisi </a:t>
            </a:r>
            <a:r>
              <a:rPr lang="en-US" sz="1200" dirty="0" err="1"/>
              <a:t>ut</a:t>
            </a:r>
            <a:r>
              <a:rPr lang="en-US" sz="1200" dirty="0"/>
              <a:t> </a:t>
            </a:r>
            <a:r>
              <a:rPr lang="en-US" sz="1200" dirty="0" err="1"/>
              <a:t>aliquip</a:t>
            </a:r>
            <a:r>
              <a:rPr lang="en-US" sz="1200" dirty="0"/>
              <a:t> ex </a:t>
            </a:r>
            <a:r>
              <a:rPr lang="en-US" sz="1200" dirty="0" err="1"/>
              <a:t>ea</a:t>
            </a:r>
            <a:r>
              <a:rPr lang="en-US" sz="1200" dirty="0"/>
              <a:t> </a:t>
            </a:r>
            <a:r>
              <a:rPr lang="en-US" sz="1200" dirty="0" err="1"/>
              <a:t>commodo</a:t>
            </a:r>
            <a:r>
              <a:rPr lang="en-US" sz="1200" dirty="0"/>
              <a:t> </a:t>
            </a:r>
            <a:r>
              <a:rPr lang="en-US" sz="1200" dirty="0" err="1"/>
              <a:t>consequat</a:t>
            </a:r>
            <a:r>
              <a:rPr lang="en-US" sz="1200" dirty="0"/>
              <a:t>. Duis </a:t>
            </a:r>
            <a:r>
              <a:rPr lang="en-US" sz="1200" dirty="0" err="1"/>
              <a:t>aute</a:t>
            </a:r>
            <a:r>
              <a:rPr lang="en-US" sz="1200" dirty="0"/>
              <a:t> </a:t>
            </a:r>
            <a:r>
              <a:rPr lang="en-US" sz="1200" dirty="0" err="1"/>
              <a:t>irure</a:t>
            </a:r>
            <a:r>
              <a:rPr lang="en-US" sz="1200" dirty="0"/>
              <a:t> dolor in </a:t>
            </a:r>
            <a:r>
              <a:rPr lang="en-US" sz="1200" dirty="0" err="1"/>
              <a:t>reprehenderit</a:t>
            </a:r>
            <a:r>
              <a:rPr lang="en-US" sz="1200" dirty="0"/>
              <a:t> in </a:t>
            </a:r>
            <a:r>
              <a:rPr lang="en-US" sz="1200" dirty="0" err="1"/>
              <a:t>voluptate</a:t>
            </a:r>
            <a:r>
              <a:rPr lang="en-US" sz="1200" dirty="0"/>
              <a:t> </a:t>
            </a:r>
            <a:r>
              <a:rPr lang="en-US" sz="1200" dirty="0" err="1"/>
              <a:t>velit</a:t>
            </a:r>
            <a:r>
              <a:rPr lang="en-US" sz="1200" dirty="0"/>
              <a:t> </a:t>
            </a:r>
            <a:r>
              <a:rPr lang="en-US" sz="1200" dirty="0" err="1"/>
              <a:t>esse</a:t>
            </a:r>
            <a:r>
              <a:rPr lang="en-US" sz="1200" dirty="0"/>
              <a:t> </a:t>
            </a:r>
            <a:r>
              <a:rPr lang="en-US" sz="1200" dirty="0" err="1"/>
              <a:t>cillum</a:t>
            </a:r>
            <a:r>
              <a:rPr lang="en-US" sz="1200" dirty="0"/>
              <a:t> dolore </a:t>
            </a:r>
            <a:r>
              <a:rPr lang="en-US" sz="1200" dirty="0" err="1"/>
              <a:t>eu</a:t>
            </a:r>
            <a:r>
              <a:rPr lang="en-US" sz="1200" dirty="0"/>
              <a:t> </a:t>
            </a:r>
            <a:r>
              <a:rPr lang="en-US" sz="1200" dirty="0" err="1"/>
              <a:t>fugiat</a:t>
            </a:r>
            <a:r>
              <a:rPr lang="en-US" sz="1200" dirty="0"/>
              <a:t> </a:t>
            </a:r>
            <a:r>
              <a:rPr lang="en-US" sz="1200" dirty="0" err="1"/>
              <a:t>nulla</a:t>
            </a:r>
            <a:r>
              <a:rPr lang="en-US" sz="1200" dirty="0"/>
              <a:t> </a:t>
            </a:r>
            <a:r>
              <a:rPr lang="en-US" sz="1200" dirty="0" err="1"/>
              <a:t>pariatur</a:t>
            </a:r>
            <a:r>
              <a:rPr lang="en-US" sz="1200" dirty="0"/>
              <a:t>. </a:t>
            </a:r>
            <a:r>
              <a:rPr lang="en-US" sz="1200" dirty="0" err="1"/>
              <a:t>Excepteur</a:t>
            </a:r>
            <a:r>
              <a:rPr lang="en-US" sz="1200" dirty="0"/>
              <a:t> </a:t>
            </a:r>
            <a:r>
              <a:rPr lang="en-US" sz="1200" dirty="0" err="1"/>
              <a:t>sint</a:t>
            </a:r>
            <a:r>
              <a:rPr lang="en-US" sz="1200" dirty="0"/>
              <a:t> </a:t>
            </a:r>
            <a:r>
              <a:rPr lang="en-US" sz="1200" dirty="0" err="1"/>
              <a:t>occaecat</a:t>
            </a:r>
            <a:r>
              <a:rPr lang="en-US" sz="1200" dirty="0"/>
              <a:t> </a:t>
            </a:r>
            <a:r>
              <a:rPr lang="en-US" sz="1200" dirty="0" err="1"/>
              <a:t>cupidatat</a:t>
            </a:r>
            <a:r>
              <a:rPr lang="en-US" sz="1200" dirty="0"/>
              <a:t> non </a:t>
            </a:r>
            <a:r>
              <a:rPr lang="en-US" sz="1200" dirty="0" err="1"/>
              <a:t>proident</a:t>
            </a:r>
            <a:r>
              <a:rPr lang="en-US" sz="1200" dirty="0"/>
              <a:t>, sunt in culpa qui </a:t>
            </a:r>
            <a:r>
              <a:rPr lang="en-US" sz="1200" dirty="0" err="1"/>
              <a:t>officia</a:t>
            </a:r>
            <a:r>
              <a:rPr lang="en-US" sz="1200" dirty="0"/>
              <a:t> </a:t>
            </a:r>
            <a:r>
              <a:rPr lang="en-US" sz="1200" dirty="0" err="1"/>
              <a:t>deserunt</a:t>
            </a:r>
            <a:r>
              <a:rPr lang="en-US" sz="1200" dirty="0"/>
              <a:t> </a:t>
            </a:r>
            <a:r>
              <a:rPr lang="en-US" sz="1200" dirty="0" err="1"/>
              <a:t>mollit</a:t>
            </a:r>
            <a:r>
              <a:rPr lang="en-US" sz="1200" dirty="0"/>
              <a:t> </a:t>
            </a:r>
            <a:r>
              <a:rPr lang="en-US" sz="1200" dirty="0" err="1"/>
              <a:t>anim</a:t>
            </a:r>
            <a:r>
              <a:rPr lang="en-US" sz="1200" dirty="0"/>
              <a:t> id </a:t>
            </a:r>
            <a:r>
              <a:rPr lang="en-US" sz="1200" dirty="0" err="1"/>
              <a:t>est</a:t>
            </a:r>
            <a:r>
              <a:rPr lang="en-US" sz="1200" dirty="0"/>
              <a:t> </a:t>
            </a:r>
            <a:r>
              <a:rPr lang="en-US" sz="1200" dirty="0" err="1"/>
              <a:t>laborum</a:t>
            </a:r>
            <a:r>
              <a:rPr lang="en-US" sz="1200" dirty="0"/>
              <a:t>.</a:t>
            </a:r>
            <a:endParaRPr lang="en-US" sz="1200" dirty="0">
              <a:ea typeface="Open Sans Light" panose="020B0306030504020204" pitchFamily="34" charset="0"/>
              <a:cs typeface="Open Sans Light" panose="020B0306030504020204" pitchFamily="34" charset="0"/>
            </a:endParaRPr>
          </a:p>
        </p:txBody>
      </p:sp>
      <p:sp>
        <p:nvSpPr>
          <p:cNvPr id="2" name="Text Placeholder 1"/>
          <p:cNvSpPr>
            <a:spLocks noGrp="1"/>
          </p:cNvSpPr>
          <p:nvPr>
            <p:ph type="body" sz="quarter" idx="10"/>
          </p:nvPr>
        </p:nvSpPr>
        <p:spPr/>
        <p:txBody>
          <a:bodyPr/>
          <a:lstStyle/>
          <a:p>
            <a:r>
              <a:rPr lang="ru-RU" dirty="0">
                <a:solidFill>
                  <a:srgbClr val="0B2D50"/>
                </a:solidFill>
                <a:latin typeface="Playfair Display Black" pitchFamily="2" charset="0"/>
              </a:rPr>
              <a:t>ЗАГОЛОВОК</a:t>
            </a:r>
          </a:p>
        </p:txBody>
      </p:sp>
      <p:pic>
        <p:nvPicPr>
          <p:cNvPr id="14" name="Picture 13">
            <a:extLst>
              <a:ext uri="{FF2B5EF4-FFF2-40B4-BE49-F238E27FC236}">
                <a16:creationId xmlns:a16="http://schemas.microsoft.com/office/drawing/2014/main" id="{812C00B8-7721-46A2-9328-FC282123F9A2}"/>
              </a:ext>
            </a:extLst>
          </p:cNvPr>
          <p:cNvPicPr>
            <a:picLocks noChangeAspect="1"/>
          </p:cNvPicPr>
          <p:nvPr/>
        </p:nvPicPr>
        <p:blipFill>
          <a:blip r:embed="rId2"/>
          <a:stretch>
            <a:fillRect/>
          </a:stretch>
        </p:blipFill>
        <p:spPr>
          <a:xfrm>
            <a:off x="1637261" y="2147783"/>
            <a:ext cx="1958001" cy="451846"/>
          </a:xfrm>
          <a:prstGeom prst="rect">
            <a:avLst/>
          </a:prstGeom>
        </p:spPr>
      </p:pic>
      <p:pic>
        <p:nvPicPr>
          <p:cNvPr id="25" name="Picture 24">
            <a:extLst>
              <a:ext uri="{FF2B5EF4-FFF2-40B4-BE49-F238E27FC236}">
                <a16:creationId xmlns:a16="http://schemas.microsoft.com/office/drawing/2014/main" id="{C36588FF-50CA-4693-9057-73668BE1A572}"/>
              </a:ext>
            </a:extLst>
          </p:cNvPr>
          <p:cNvPicPr>
            <a:picLocks noChangeAspect="1"/>
          </p:cNvPicPr>
          <p:nvPr/>
        </p:nvPicPr>
        <p:blipFill>
          <a:blip r:embed="rId3"/>
          <a:stretch>
            <a:fillRect/>
          </a:stretch>
        </p:blipFill>
        <p:spPr>
          <a:xfrm>
            <a:off x="4097868" y="2152503"/>
            <a:ext cx="1702858" cy="567620"/>
          </a:xfrm>
          <a:prstGeom prst="rect">
            <a:avLst/>
          </a:prstGeom>
        </p:spPr>
      </p:pic>
      <p:pic>
        <p:nvPicPr>
          <p:cNvPr id="27" name="Picture 26">
            <a:extLst>
              <a:ext uri="{FF2B5EF4-FFF2-40B4-BE49-F238E27FC236}">
                <a16:creationId xmlns:a16="http://schemas.microsoft.com/office/drawing/2014/main" id="{8B4B8C80-70D9-42DF-942C-FFF51A2E221D}"/>
              </a:ext>
            </a:extLst>
          </p:cNvPr>
          <p:cNvPicPr>
            <a:picLocks noChangeAspect="1"/>
          </p:cNvPicPr>
          <p:nvPr/>
        </p:nvPicPr>
        <p:blipFill>
          <a:blip r:embed="rId4"/>
          <a:stretch>
            <a:fillRect/>
          </a:stretch>
        </p:blipFill>
        <p:spPr>
          <a:xfrm>
            <a:off x="1637251" y="4033899"/>
            <a:ext cx="1958011" cy="443501"/>
          </a:xfrm>
          <a:prstGeom prst="rect">
            <a:avLst/>
          </a:prstGeom>
        </p:spPr>
      </p:pic>
      <p:pic>
        <p:nvPicPr>
          <p:cNvPr id="29" name="Picture 28">
            <a:extLst>
              <a:ext uri="{FF2B5EF4-FFF2-40B4-BE49-F238E27FC236}">
                <a16:creationId xmlns:a16="http://schemas.microsoft.com/office/drawing/2014/main" id="{82A91B8C-7902-46CF-8AE0-FBBE500E1624}"/>
              </a:ext>
            </a:extLst>
          </p:cNvPr>
          <p:cNvPicPr>
            <a:picLocks noChangeAspect="1"/>
          </p:cNvPicPr>
          <p:nvPr/>
        </p:nvPicPr>
        <p:blipFill>
          <a:blip r:embed="rId5"/>
          <a:stretch>
            <a:fillRect/>
          </a:stretch>
        </p:blipFill>
        <p:spPr>
          <a:xfrm>
            <a:off x="3921457" y="4100357"/>
            <a:ext cx="2014930" cy="317120"/>
          </a:xfrm>
          <a:prstGeom prst="rect">
            <a:avLst/>
          </a:prstGeom>
        </p:spPr>
      </p:pic>
      <p:pic>
        <p:nvPicPr>
          <p:cNvPr id="31" name="Graphic 30">
            <a:extLst>
              <a:ext uri="{FF2B5EF4-FFF2-40B4-BE49-F238E27FC236}">
                <a16:creationId xmlns:a16="http://schemas.microsoft.com/office/drawing/2014/main" id="{74B65FDF-A320-4F1D-AD2E-D99D0EE4E8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5621" y="2182221"/>
            <a:ext cx="2574046" cy="351184"/>
          </a:xfrm>
          <a:prstGeom prst="rect">
            <a:avLst/>
          </a:prstGeom>
        </p:spPr>
      </p:pic>
      <p:pic>
        <p:nvPicPr>
          <p:cNvPr id="33" name="Graphic 32">
            <a:extLst>
              <a:ext uri="{FF2B5EF4-FFF2-40B4-BE49-F238E27FC236}">
                <a16:creationId xmlns:a16="http://schemas.microsoft.com/office/drawing/2014/main" id="{A123FBF5-4760-4648-8C02-FA4753F880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55621" y="3739233"/>
            <a:ext cx="1958011" cy="910515"/>
          </a:xfrm>
          <a:prstGeom prst="rect">
            <a:avLst/>
          </a:prstGeom>
        </p:spPr>
      </p:pic>
      <p:pic>
        <p:nvPicPr>
          <p:cNvPr id="35" name="Picture 34">
            <a:extLst>
              <a:ext uri="{FF2B5EF4-FFF2-40B4-BE49-F238E27FC236}">
                <a16:creationId xmlns:a16="http://schemas.microsoft.com/office/drawing/2014/main" id="{448E6D73-FB44-4DE0-B0B4-DE83E5460CD7}"/>
              </a:ext>
            </a:extLst>
          </p:cNvPr>
          <p:cNvPicPr>
            <a:picLocks noChangeAspect="1"/>
          </p:cNvPicPr>
          <p:nvPr/>
        </p:nvPicPr>
        <p:blipFill>
          <a:blip r:embed="rId10"/>
          <a:stretch>
            <a:fillRect/>
          </a:stretch>
        </p:blipFill>
        <p:spPr>
          <a:xfrm>
            <a:off x="8596721" y="2147784"/>
            <a:ext cx="1958004" cy="281502"/>
          </a:xfrm>
          <a:prstGeom prst="rect">
            <a:avLst/>
          </a:prstGeom>
        </p:spPr>
      </p:pic>
      <p:pic>
        <p:nvPicPr>
          <p:cNvPr id="37" name="Graphic 36">
            <a:extLst>
              <a:ext uri="{FF2B5EF4-FFF2-40B4-BE49-F238E27FC236}">
                <a16:creationId xmlns:a16="http://schemas.microsoft.com/office/drawing/2014/main" id="{EF1ED047-C93D-4539-8F09-7A040CB496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08312" y="3965446"/>
            <a:ext cx="1295400" cy="533400"/>
          </a:xfrm>
          <a:prstGeom prst="rect">
            <a:avLst/>
          </a:prstGeom>
        </p:spPr>
      </p:pic>
    </p:spTree>
    <p:extLst>
      <p:ext uri="{BB962C8B-B14F-4D97-AF65-F5344CB8AC3E}">
        <p14:creationId xmlns:p14="http://schemas.microsoft.com/office/powerpoint/2010/main" val="13852769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par>
                                <p:cTn id="8" presetID="16" presetClass="entr" presetSubtype="37"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par>
                                <p:cTn id="14" presetID="16" presetClass="entr" presetSubtype="37"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par>
                                <p:cTn id="17" presetID="16" presetClass="entr" presetSubtype="4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Horizontal)">
                                      <p:cBhvr>
                                        <p:cTn id="22" dur="500"/>
                                        <p:tgtEl>
                                          <p:spTgt spid="9"/>
                                        </p:tgtEl>
                                      </p:cBhvr>
                                    </p:animEffect>
                                  </p:childTnLst>
                                </p:cTn>
                              </p:par>
                              <p:par>
                                <p:cTn id="23" presetID="16" presetClass="entr" presetSubtype="4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outHorizontal)">
                                      <p:cBhvr>
                                        <p:cTn id="25" dur="500"/>
                                        <p:tgtEl>
                                          <p:spTgt spid="10"/>
                                        </p:tgtEl>
                                      </p:cBhvr>
                                    </p:animEffect>
                                  </p:childTnLst>
                                </p:cTn>
                              </p:par>
                              <p:par>
                                <p:cTn id="26" presetID="16" presetClass="entr" presetSubtype="42"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Horizontal)">
                                      <p:cBhvr>
                                        <p:cTn id="28" dur="500"/>
                                        <p:tgtEl>
                                          <p:spTgt spid="13"/>
                                        </p:tgtEl>
                                      </p:cBhvr>
                                    </p:animEffect>
                                  </p:childTnLst>
                                </p:cTn>
                              </p:par>
                              <p:par>
                                <p:cTn id="29" presetID="16" presetClass="entr" presetSubtype="42"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outHorizontal)">
                                      <p:cBhvr>
                                        <p:cTn id="31" dur="500"/>
                                        <p:tgtEl>
                                          <p:spTgt spid="12"/>
                                        </p:tgtEl>
                                      </p:cBhvr>
                                    </p:animEffect>
                                  </p:childTnLst>
                                </p:cTn>
                              </p:par>
                              <p:par>
                                <p:cTn id="32" presetID="16" presetClass="entr" presetSubtype="42"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outHorizontal)">
                                      <p:cBhvr>
                                        <p:cTn id="34" dur="500"/>
                                        <p:tgtEl>
                                          <p:spTgt spid="1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D111ECF-5C49-4ECC-BE64-89BD3A360961}"/>
              </a:ext>
            </a:extLst>
          </p:cNvPr>
          <p:cNvPicPr>
            <a:picLocks noGrp="1" noChangeAspect="1"/>
          </p:cNvPicPr>
          <p:nvPr>
            <p:ph type="pic" sz="quarter" idx="10"/>
          </p:nvPr>
        </p:nvPicPr>
        <p:blipFill rotWithShape="1">
          <a:blip r:embed="rId2"/>
          <a:srcRect t="56176" b="1832"/>
          <a:stretch/>
        </p:blipFill>
        <p:spPr>
          <a:xfrm>
            <a:off x="0" y="10410"/>
            <a:ext cx="12192000" cy="3415024"/>
          </a:xfrm>
        </p:spPr>
      </p:pic>
      <p:pic>
        <p:nvPicPr>
          <p:cNvPr id="11" name="Picture Placeholder 10">
            <a:extLst>
              <a:ext uri="{FF2B5EF4-FFF2-40B4-BE49-F238E27FC236}">
                <a16:creationId xmlns:a16="http://schemas.microsoft.com/office/drawing/2014/main" id="{657DB306-A735-4DE8-AA5B-843EDC575EAC}"/>
              </a:ext>
            </a:extLst>
          </p:cNvPr>
          <p:cNvPicPr>
            <a:picLocks noGrp="1" noChangeAspect="1"/>
          </p:cNvPicPr>
          <p:nvPr>
            <p:ph type="pic" sz="quarter" idx="11"/>
          </p:nvPr>
        </p:nvPicPr>
        <p:blipFill rotWithShape="1">
          <a:blip r:embed="rId3"/>
          <a:srcRect l="42458" t="928" r="25416" b="-928"/>
          <a:stretch/>
        </p:blipFill>
        <p:spPr>
          <a:xfrm>
            <a:off x="2166551" y="923367"/>
            <a:ext cx="1639330" cy="3080222"/>
          </a:xfrm>
        </p:spPr>
      </p:pic>
      <p:sp>
        <p:nvSpPr>
          <p:cNvPr id="12" name="TextBox 34">
            <a:extLst>
              <a:ext uri="{FF2B5EF4-FFF2-40B4-BE49-F238E27FC236}">
                <a16:creationId xmlns:a16="http://schemas.microsoft.com/office/drawing/2014/main" id="{7D97D49D-657B-43F8-B825-4F5B8ED6BD06}"/>
              </a:ext>
            </a:extLst>
          </p:cNvPr>
          <p:cNvSpPr txBox="1"/>
          <p:nvPr/>
        </p:nvSpPr>
        <p:spPr>
          <a:xfrm>
            <a:off x="3493518" y="4502683"/>
            <a:ext cx="5204963" cy="1588768"/>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50000"/>
              </a:lnSpc>
            </a:pPr>
            <a:r>
              <a:rPr lang="id-ID" sz="1100" dirty="0">
                <a:solidFill>
                  <a:schemeClr val="tx2"/>
                </a:solidFill>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3" name="Rectangle 12">
            <a:extLst>
              <a:ext uri="{FF2B5EF4-FFF2-40B4-BE49-F238E27FC236}">
                <a16:creationId xmlns:a16="http://schemas.microsoft.com/office/drawing/2014/main" id="{F7466AD6-7E20-4051-BC45-E9102104F6F0}"/>
              </a:ext>
            </a:extLst>
          </p:cNvPr>
          <p:cNvSpPr/>
          <p:nvPr/>
        </p:nvSpPr>
        <p:spPr>
          <a:xfrm>
            <a:off x="3600096" y="4315531"/>
            <a:ext cx="57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74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4067" y="1118877"/>
            <a:ext cx="3715831" cy="454025"/>
          </a:xfrm>
        </p:spPr>
        <p:txBody>
          <a:bodyPr>
            <a:noAutofit/>
          </a:bodyPr>
          <a:lstStyle/>
          <a:p>
            <a:r>
              <a:rPr lang="ru-RU" dirty="0">
                <a:solidFill>
                  <a:srgbClr val="0B2D50"/>
                </a:solidFill>
                <a:latin typeface="Playfair Display Black" pitchFamily="2" charset="0"/>
              </a:rPr>
              <a:t>ЗАГОЛОВОК</a:t>
            </a:r>
            <a:endParaRPr lang="en-US" dirty="0">
              <a:solidFill>
                <a:srgbClr val="0B2D50"/>
              </a:solidFill>
              <a:latin typeface="Playfair Display Black" pitchFamily="2" charset="0"/>
            </a:endParaRPr>
          </a:p>
        </p:txBody>
      </p:sp>
      <p:sp>
        <p:nvSpPr>
          <p:cNvPr id="96" name="Rectangle 95"/>
          <p:cNvSpPr/>
          <p:nvPr/>
        </p:nvSpPr>
        <p:spPr>
          <a:xfrm rot="18900000">
            <a:off x="-557986" y="1233978"/>
            <a:ext cx="13724543" cy="4740479"/>
          </a:xfrm>
          <a:prstGeom prst="rect">
            <a:avLst/>
          </a:prstGeom>
          <a:solidFill>
            <a:schemeClr val="tx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p:cNvCxnSpPr/>
          <p:nvPr/>
        </p:nvCxnSpPr>
        <p:spPr>
          <a:xfrm>
            <a:off x="-6496805" y="-2710162"/>
            <a:ext cx="192371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363262" y="-2710162"/>
            <a:ext cx="386200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07293" y="5580384"/>
            <a:ext cx="1313181" cy="338554"/>
          </a:xfrm>
          <a:prstGeom prst="rect">
            <a:avLst/>
          </a:prstGeom>
          <a:noFill/>
        </p:spPr>
        <p:txBody>
          <a:bodyPr wrap="none" rtlCol="0">
            <a:spAutoFit/>
          </a:bodyPr>
          <a:lstStyle/>
          <a:p>
            <a:pPr algn="ctr"/>
            <a:r>
              <a:rPr lang="ru-RU" sz="1400" dirty="0">
                <a:solidFill>
                  <a:schemeClr val="bg1"/>
                </a:solidFill>
                <a:latin typeface="Raleway" panose="020B0503030101060003" pitchFamily="34" charset="0"/>
              </a:rPr>
              <a:t>Текст </a:t>
            </a:r>
            <a:r>
              <a:rPr lang="id-ID" sz="1400" dirty="0">
                <a:solidFill>
                  <a:schemeClr val="bg1"/>
                </a:solidFill>
                <a:latin typeface="Raleway" panose="020B0503030101060003" pitchFamily="34" charset="0"/>
              </a:rPr>
              <a:t>- </a:t>
            </a:r>
            <a:r>
              <a:rPr lang="id-ID" sz="1600" b="1" dirty="0">
                <a:solidFill>
                  <a:schemeClr val="bg1"/>
                </a:solidFill>
                <a:latin typeface="Raleway" panose="020B0503030101060003" pitchFamily="34" charset="0"/>
              </a:rPr>
              <a:t>2000</a:t>
            </a:r>
            <a:endParaRPr lang="id-ID" sz="1400" b="1" dirty="0">
              <a:solidFill>
                <a:schemeClr val="bg1"/>
              </a:solidFill>
              <a:latin typeface="Raleway" panose="020B0503030101060003" pitchFamily="34" charset="0"/>
            </a:endParaRPr>
          </a:p>
        </p:txBody>
      </p:sp>
      <p:sp>
        <p:nvSpPr>
          <p:cNvPr id="40" name="Content Placeholder 11"/>
          <p:cNvSpPr txBox="1">
            <a:spLocks/>
          </p:cNvSpPr>
          <p:nvPr/>
        </p:nvSpPr>
        <p:spPr>
          <a:xfrm>
            <a:off x="4471801" y="5456163"/>
            <a:ext cx="3123632" cy="8272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d-ID"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sp>
        <p:nvSpPr>
          <p:cNvPr id="45" name="TextBox 44"/>
          <p:cNvSpPr txBox="1"/>
          <p:nvPr/>
        </p:nvSpPr>
        <p:spPr>
          <a:xfrm>
            <a:off x="3815215" y="4097366"/>
            <a:ext cx="1313180" cy="338554"/>
          </a:xfrm>
          <a:prstGeom prst="rect">
            <a:avLst/>
          </a:prstGeom>
          <a:noFill/>
        </p:spPr>
        <p:txBody>
          <a:bodyPr wrap="none" rtlCol="0">
            <a:spAutoFit/>
          </a:bodyPr>
          <a:lstStyle/>
          <a:p>
            <a:pPr algn="ctr"/>
            <a:r>
              <a:rPr lang="ru-RU" sz="1400" dirty="0">
                <a:solidFill>
                  <a:schemeClr val="bg1"/>
                </a:solidFill>
                <a:latin typeface="Raleway" panose="020B0503030101060003" pitchFamily="34" charset="0"/>
              </a:rPr>
              <a:t>Текст - </a:t>
            </a:r>
            <a:r>
              <a:rPr lang="id-ID" sz="1600" b="1" dirty="0">
                <a:solidFill>
                  <a:schemeClr val="bg1"/>
                </a:solidFill>
                <a:latin typeface="Raleway" panose="020B0503030101060003" pitchFamily="34" charset="0"/>
              </a:rPr>
              <a:t>20</a:t>
            </a:r>
            <a:r>
              <a:rPr lang="ru-RU" sz="1600" b="1" dirty="0">
                <a:solidFill>
                  <a:schemeClr val="bg1"/>
                </a:solidFill>
                <a:latin typeface="Raleway" panose="020B0503030101060003" pitchFamily="34" charset="0"/>
              </a:rPr>
              <a:t>10</a:t>
            </a:r>
            <a:endParaRPr lang="id-ID" sz="1400" b="1" dirty="0">
              <a:solidFill>
                <a:schemeClr val="bg1"/>
              </a:solidFill>
              <a:latin typeface="Raleway" panose="020B0503030101060003" pitchFamily="34" charset="0"/>
            </a:endParaRPr>
          </a:p>
        </p:txBody>
      </p:sp>
      <p:sp>
        <p:nvSpPr>
          <p:cNvPr id="46" name="Content Placeholder 11"/>
          <p:cNvSpPr txBox="1">
            <a:spLocks/>
          </p:cNvSpPr>
          <p:nvPr/>
        </p:nvSpPr>
        <p:spPr>
          <a:xfrm>
            <a:off x="5950144" y="3994997"/>
            <a:ext cx="3123632" cy="8272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d-ID"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sp>
        <p:nvSpPr>
          <p:cNvPr id="47" name="TextBox 46"/>
          <p:cNvSpPr txBox="1"/>
          <p:nvPr/>
        </p:nvSpPr>
        <p:spPr>
          <a:xfrm>
            <a:off x="5035444" y="2632926"/>
            <a:ext cx="1709122" cy="338554"/>
          </a:xfrm>
          <a:prstGeom prst="rect">
            <a:avLst/>
          </a:prstGeom>
          <a:noFill/>
        </p:spPr>
        <p:txBody>
          <a:bodyPr wrap="square" rtlCol="0">
            <a:spAutoFit/>
          </a:bodyPr>
          <a:lstStyle/>
          <a:p>
            <a:pPr algn="ctr"/>
            <a:r>
              <a:rPr lang="ru-RU" sz="1400" dirty="0">
                <a:solidFill>
                  <a:schemeClr val="bg1"/>
                </a:solidFill>
                <a:latin typeface="Raleway" panose="020B0503030101060003" pitchFamily="34" charset="0"/>
              </a:rPr>
              <a:t>Текст - </a:t>
            </a:r>
            <a:r>
              <a:rPr lang="id-ID" sz="1600" b="1" dirty="0">
                <a:solidFill>
                  <a:schemeClr val="bg1"/>
                </a:solidFill>
                <a:latin typeface="Raleway" panose="020B0503030101060003" pitchFamily="34" charset="0"/>
              </a:rPr>
              <a:t>20</a:t>
            </a:r>
            <a:r>
              <a:rPr lang="ru-RU" sz="1600" b="1" dirty="0">
                <a:solidFill>
                  <a:schemeClr val="bg1"/>
                </a:solidFill>
                <a:latin typeface="Raleway" panose="020B0503030101060003" pitchFamily="34" charset="0"/>
              </a:rPr>
              <a:t>15</a:t>
            </a:r>
            <a:endParaRPr lang="id-ID" sz="1400" b="1" dirty="0">
              <a:solidFill>
                <a:schemeClr val="bg1"/>
              </a:solidFill>
              <a:latin typeface="Raleway" panose="020B0503030101060003" pitchFamily="34" charset="0"/>
            </a:endParaRPr>
          </a:p>
        </p:txBody>
      </p:sp>
      <p:sp>
        <p:nvSpPr>
          <p:cNvPr id="48" name="Content Placeholder 11"/>
          <p:cNvSpPr txBox="1">
            <a:spLocks/>
          </p:cNvSpPr>
          <p:nvPr/>
        </p:nvSpPr>
        <p:spPr>
          <a:xfrm>
            <a:off x="7358680" y="2533831"/>
            <a:ext cx="3123632" cy="8272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d-ID"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sp>
        <p:nvSpPr>
          <p:cNvPr id="49" name="TextBox 48"/>
          <p:cNvSpPr txBox="1"/>
          <p:nvPr/>
        </p:nvSpPr>
        <p:spPr>
          <a:xfrm>
            <a:off x="6768765" y="1121758"/>
            <a:ext cx="1313180" cy="338554"/>
          </a:xfrm>
          <a:prstGeom prst="rect">
            <a:avLst/>
          </a:prstGeom>
          <a:noFill/>
        </p:spPr>
        <p:txBody>
          <a:bodyPr wrap="none" rtlCol="0">
            <a:spAutoFit/>
          </a:bodyPr>
          <a:lstStyle/>
          <a:p>
            <a:pPr algn="ctr"/>
            <a:r>
              <a:rPr lang="ru-RU" sz="1400" dirty="0">
                <a:solidFill>
                  <a:schemeClr val="bg1"/>
                </a:solidFill>
                <a:latin typeface="Raleway" panose="020B0503030101060003" pitchFamily="34" charset="0"/>
              </a:rPr>
              <a:t>Текст - </a:t>
            </a:r>
            <a:r>
              <a:rPr lang="id-ID" sz="1600" b="1" dirty="0">
                <a:solidFill>
                  <a:schemeClr val="bg1"/>
                </a:solidFill>
                <a:latin typeface="Raleway" panose="020B0503030101060003" pitchFamily="34" charset="0"/>
              </a:rPr>
              <a:t>20</a:t>
            </a:r>
            <a:r>
              <a:rPr lang="ru-RU" sz="1600" b="1" dirty="0">
                <a:solidFill>
                  <a:schemeClr val="bg1"/>
                </a:solidFill>
                <a:latin typeface="Raleway" panose="020B0503030101060003" pitchFamily="34" charset="0"/>
              </a:rPr>
              <a:t>2</a:t>
            </a:r>
            <a:r>
              <a:rPr lang="id-ID" sz="1600" b="1" dirty="0">
                <a:solidFill>
                  <a:schemeClr val="bg1"/>
                </a:solidFill>
                <a:latin typeface="Raleway" panose="020B0503030101060003" pitchFamily="34" charset="0"/>
              </a:rPr>
              <a:t>1</a:t>
            </a:r>
            <a:endParaRPr lang="id-ID" sz="1400" b="1" dirty="0">
              <a:solidFill>
                <a:schemeClr val="bg1"/>
              </a:solidFill>
              <a:latin typeface="Raleway" panose="020B0503030101060003" pitchFamily="34" charset="0"/>
            </a:endParaRPr>
          </a:p>
        </p:txBody>
      </p:sp>
      <p:sp>
        <p:nvSpPr>
          <p:cNvPr id="50" name="Content Placeholder 11"/>
          <p:cNvSpPr txBox="1">
            <a:spLocks/>
          </p:cNvSpPr>
          <p:nvPr/>
        </p:nvSpPr>
        <p:spPr>
          <a:xfrm>
            <a:off x="8915968" y="1006406"/>
            <a:ext cx="3123632" cy="8272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d-ID"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cxnSp>
        <p:nvCxnSpPr>
          <p:cNvPr id="59" name="Straight Connector 58"/>
          <p:cNvCxnSpPr/>
          <p:nvPr/>
        </p:nvCxnSpPr>
        <p:spPr>
          <a:xfrm flipV="1">
            <a:off x="3407343" y="77429"/>
            <a:ext cx="6531716" cy="6531715"/>
          </a:xfrm>
          <a:prstGeom prst="line">
            <a:avLst/>
          </a:prstGeom>
          <a:ln w="28575">
            <a:solidFill>
              <a:schemeClr val="bg1"/>
            </a:solidFill>
            <a:headEnd type="diamond"/>
            <a:tailEnd type="triangle"/>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rot="18900000">
            <a:off x="7085185" y="2721469"/>
            <a:ext cx="209827" cy="2098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rot="18900000">
            <a:off x="4163797" y="5644747"/>
            <a:ext cx="209827" cy="2098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rot="18900000">
            <a:off x="5624019" y="4182636"/>
            <a:ext cx="209827" cy="2098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rot="18900000">
            <a:off x="8620535" y="1186120"/>
            <a:ext cx="209827" cy="2098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custData r:id="rId1"/>
      <p:tags r:id="rId2"/>
    </p:custDataLst>
    <p:extLst>
      <p:ext uri="{BB962C8B-B14F-4D97-AF65-F5344CB8AC3E}">
        <p14:creationId xmlns:p14="http://schemas.microsoft.com/office/powerpoint/2010/main" val="6239598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500"/>
                                        <p:tgtEl>
                                          <p:spTgt spid="59"/>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p:cTn id="11" dur="1000" fill="hold"/>
                                        <p:tgtEl>
                                          <p:spTgt spid="62"/>
                                        </p:tgtEl>
                                        <p:attrNameLst>
                                          <p:attrName>ppt_w</p:attrName>
                                        </p:attrNameLst>
                                      </p:cBhvr>
                                      <p:tavLst>
                                        <p:tav tm="0">
                                          <p:val>
                                            <p:fltVal val="0"/>
                                          </p:val>
                                        </p:tav>
                                        <p:tav tm="100000">
                                          <p:val>
                                            <p:strVal val="#ppt_w"/>
                                          </p:val>
                                        </p:tav>
                                      </p:tavLst>
                                    </p:anim>
                                    <p:anim calcmode="lin" valueType="num">
                                      <p:cBhvr>
                                        <p:cTn id="12" dur="1000" fill="hold"/>
                                        <p:tgtEl>
                                          <p:spTgt spid="62"/>
                                        </p:tgtEl>
                                        <p:attrNameLst>
                                          <p:attrName>ppt_h</p:attrName>
                                        </p:attrNameLst>
                                      </p:cBhvr>
                                      <p:tavLst>
                                        <p:tav tm="0">
                                          <p:val>
                                            <p:fltVal val="0"/>
                                          </p:val>
                                        </p:tav>
                                        <p:tav tm="100000">
                                          <p:val>
                                            <p:strVal val="#ppt_h"/>
                                          </p:val>
                                        </p:tav>
                                      </p:tavLst>
                                    </p:anim>
                                    <p:anim calcmode="lin" valueType="num">
                                      <p:cBhvr>
                                        <p:cTn id="13" dur="1000" fill="hold"/>
                                        <p:tgtEl>
                                          <p:spTgt spid="62"/>
                                        </p:tgtEl>
                                        <p:attrNameLst>
                                          <p:attrName>style.rotation</p:attrName>
                                        </p:attrNameLst>
                                      </p:cBhvr>
                                      <p:tavLst>
                                        <p:tav tm="0">
                                          <p:val>
                                            <p:fltVal val="90"/>
                                          </p:val>
                                        </p:tav>
                                        <p:tav tm="100000">
                                          <p:val>
                                            <p:fltVal val="0"/>
                                          </p:val>
                                        </p:tav>
                                      </p:tavLst>
                                    </p:anim>
                                    <p:animEffect transition="in" filter="fade">
                                      <p:cBhvr>
                                        <p:cTn id="14" dur="1000"/>
                                        <p:tgtEl>
                                          <p:spTgt spid="62"/>
                                        </p:tgtEl>
                                      </p:cBhvr>
                                    </p:animEffect>
                                  </p:childTnLst>
                                </p:cTn>
                              </p:par>
                            </p:childTnLst>
                          </p:cTn>
                        </p:par>
                        <p:par>
                          <p:cTn id="15" fill="hold">
                            <p:stCondLst>
                              <p:cond delay="1500"/>
                            </p:stCondLst>
                            <p:childTnLst>
                              <p:par>
                                <p:cTn id="16" presetID="22" presetClass="entr" presetSubtype="2"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2000"/>
                            </p:stCondLst>
                            <p:childTnLst>
                              <p:par>
                                <p:cTn id="23" presetID="31"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1000" fill="hold"/>
                                        <p:tgtEl>
                                          <p:spTgt spid="63"/>
                                        </p:tgtEl>
                                        <p:attrNameLst>
                                          <p:attrName>ppt_w</p:attrName>
                                        </p:attrNameLst>
                                      </p:cBhvr>
                                      <p:tavLst>
                                        <p:tav tm="0">
                                          <p:val>
                                            <p:fltVal val="0"/>
                                          </p:val>
                                        </p:tav>
                                        <p:tav tm="100000">
                                          <p:val>
                                            <p:strVal val="#ppt_w"/>
                                          </p:val>
                                        </p:tav>
                                      </p:tavLst>
                                    </p:anim>
                                    <p:anim calcmode="lin" valueType="num">
                                      <p:cBhvr>
                                        <p:cTn id="26" dur="1000" fill="hold"/>
                                        <p:tgtEl>
                                          <p:spTgt spid="63"/>
                                        </p:tgtEl>
                                        <p:attrNameLst>
                                          <p:attrName>ppt_h</p:attrName>
                                        </p:attrNameLst>
                                      </p:cBhvr>
                                      <p:tavLst>
                                        <p:tav tm="0">
                                          <p:val>
                                            <p:fltVal val="0"/>
                                          </p:val>
                                        </p:tav>
                                        <p:tav tm="100000">
                                          <p:val>
                                            <p:strVal val="#ppt_h"/>
                                          </p:val>
                                        </p:tav>
                                      </p:tavLst>
                                    </p:anim>
                                    <p:anim calcmode="lin" valueType="num">
                                      <p:cBhvr>
                                        <p:cTn id="27" dur="1000" fill="hold"/>
                                        <p:tgtEl>
                                          <p:spTgt spid="63"/>
                                        </p:tgtEl>
                                        <p:attrNameLst>
                                          <p:attrName>style.rotation</p:attrName>
                                        </p:attrNameLst>
                                      </p:cBhvr>
                                      <p:tavLst>
                                        <p:tav tm="0">
                                          <p:val>
                                            <p:fltVal val="90"/>
                                          </p:val>
                                        </p:tav>
                                        <p:tav tm="100000">
                                          <p:val>
                                            <p:fltVal val="0"/>
                                          </p:val>
                                        </p:tav>
                                      </p:tavLst>
                                    </p:anim>
                                    <p:animEffect transition="in" filter="fade">
                                      <p:cBhvr>
                                        <p:cTn id="28" dur="1000"/>
                                        <p:tgtEl>
                                          <p:spTgt spid="63"/>
                                        </p:tgtEl>
                                      </p:cBhvr>
                                    </p:animEffect>
                                  </p:childTnLst>
                                </p:cTn>
                              </p:par>
                            </p:childTnLst>
                          </p:cTn>
                        </p:par>
                        <p:par>
                          <p:cTn id="29" fill="hold">
                            <p:stCondLst>
                              <p:cond delay="3000"/>
                            </p:stCondLst>
                            <p:childTnLst>
                              <p:par>
                                <p:cTn id="30" presetID="22" presetClass="entr" presetSubtype="2"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right)">
                                      <p:cBhvr>
                                        <p:cTn id="32" dur="500"/>
                                        <p:tgtEl>
                                          <p:spTgt spid="4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3500"/>
                            </p:stCondLst>
                            <p:childTnLst>
                              <p:par>
                                <p:cTn id="37" presetID="31" presetClass="entr" presetSubtype="0"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p:cTn id="39" dur="1000" fill="hold"/>
                                        <p:tgtEl>
                                          <p:spTgt spid="60"/>
                                        </p:tgtEl>
                                        <p:attrNameLst>
                                          <p:attrName>ppt_w</p:attrName>
                                        </p:attrNameLst>
                                      </p:cBhvr>
                                      <p:tavLst>
                                        <p:tav tm="0">
                                          <p:val>
                                            <p:fltVal val="0"/>
                                          </p:val>
                                        </p:tav>
                                        <p:tav tm="100000">
                                          <p:val>
                                            <p:strVal val="#ppt_w"/>
                                          </p:val>
                                        </p:tav>
                                      </p:tavLst>
                                    </p:anim>
                                    <p:anim calcmode="lin" valueType="num">
                                      <p:cBhvr>
                                        <p:cTn id="40" dur="1000" fill="hold"/>
                                        <p:tgtEl>
                                          <p:spTgt spid="60"/>
                                        </p:tgtEl>
                                        <p:attrNameLst>
                                          <p:attrName>ppt_h</p:attrName>
                                        </p:attrNameLst>
                                      </p:cBhvr>
                                      <p:tavLst>
                                        <p:tav tm="0">
                                          <p:val>
                                            <p:fltVal val="0"/>
                                          </p:val>
                                        </p:tav>
                                        <p:tav tm="100000">
                                          <p:val>
                                            <p:strVal val="#ppt_h"/>
                                          </p:val>
                                        </p:tav>
                                      </p:tavLst>
                                    </p:anim>
                                    <p:anim calcmode="lin" valueType="num">
                                      <p:cBhvr>
                                        <p:cTn id="41" dur="1000" fill="hold"/>
                                        <p:tgtEl>
                                          <p:spTgt spid="60"/>
                                        </p:tgtEl>
                                        <p:attrNameLst>
                                          <p:attrName>style.rotation</p:attrName>
                                        </p:attrNameLst>
                                      </p:cBhvr>
                                      <p:tavLst>
                                        <p:tav tm="0">
                                          <p:val>
                                            <p:fltVal val="90"/>
                                          </p:val>
                                        </p:tav>
                                        <p:tav tm="100000">
                                          <p:val>
                                            <p:fltVal val="0"/>
                                          </p:val>
                                        </p:tav>
                                      </p:tavLst>
                                    </p:anim>
                                    <p:animEffect transition="in" filter="fade">
                                      <p:cBhvr>
                                        <p:cTn id="42" dur="1000"/>
                                        <p:tgtEl>
                                          <p:spTgt spid="60"/>
                                        </p:tgtEl>
                                      </p:cBhvr>
                                    </p:animEffect>
                                  </p:childTnLst>
                                </p:cTn>
                              </p:par>
                            </p:childTnLst>
                          </p:cTn>
                        </p:par>
                        <p:par>
                          <p:cTn id="43" fill="hold">
                            <p:stCondLst>
                              <p:cond delay="4500"/>
                            </p:stCondLst>
                            <p:childTnLst>
                              <p:par>
                                <p:cTn id="44" presetID="22" presetClass="entr" presetSubtype="2"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500"/>
                                        <p:tgtEl>
                                          <p:spTgt spid="4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par>
                          <p:cTn id="50" fill="hold">
                            <p:stCondLst>
                              <p:cond delay="5000"/>
                            </p:stCondLst>
                            <p:childTnLst>
                              <p:par>
                                <p:cTn id="51" presetID="31" presetClass="entr" presetSubtype="0" fill="hold" grpId="0" nodeType="after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p:cTn id="53" dur="1000" fill="hold"/>
                                        <p:tgtEl>
                                          <p:spTgt spid="64"/>
                                        </p:tgtEl>
                                        <p:attrNameLst>
                                          <p:attrName>ppt_w</p:attrName>
                                        </p:attrNameLst>
                                      </p:cBhvr>
                                      <p:tavLst>
                                        <p:tav tm="0">
                                          <p:val>
                                            <p:fltVal val="0"/>
                                          </p:val>
                                        </p:tav>
                                        <p:tav tm="100000">
                                          <p:val>
                                            <p:strVal val="#ppt_w"/>
                                          </p:val>
                                        </p:tav>
                                      </p:tavLst>
                                    </p:anim>
                                    <p:anim calcmode="lin" valueType="num">
                                      <p:cBhvr>
                                        <p:cTn id="54" dur="1000" fill="hold"/>
                                        <p:tgtEl>
                                          <p:spTgt spid="64"/>
                                        </p:tgtEl>
                                        <p:attrNameLst>
                                          <p:attrName>ppt_h</p:attrName>
                                        </p:attrNameLst>
                                      </p:cBhvr>
                                      <p:tavLst>
                                        <p:tav tm="0">
                                          <p:val>
                                            <p:fltVal val="0"/>
                                          </p:val>
                                        </p:tav>
                                        <p:tav tm="100000">
                                          <p:val>
                                            <p:strVal val="#ppt_h"/>
                                          </p:val>
                                        </p:tav>
                                      </p:tavLst>
                                    </p:anim>
                                    <p:anim calcmode="lin" valueType="num">
                                      <p:cBhvr>
                                        <p:cTn id="55" dur="1000" fill="hold"/>
                                        <p:tgtEl>
                                          <p:spTgt spid="64"/>
                                        </p:tgtEl>
                                        <p:attrNameLst>
                                          <p:attrName>style.rotation</p:attrName>
                                        </p:attrNameLst>
                                      </p:cBhvr>
                                      <p:tavLst>
                                        <p:tav tm="0">
                                          <p:val>
                                            <p:fltVal val="90"/>
                                          </p:val>
                                        </p:tav>
                                        <p:tav tm="100000">
                                          <p:val>
                                            <p:fltVal val="0"/>
                                          </p:val>
                                        </p:tav>
                                      </p:tavLst>
                                    </p:anim>
                                    <p:animEffect transition="in" filter="fade">
                                      <p:cBhvr>
                                        <p:cTn id="56" dur="1000"/>
                                        <p:tgtEl>
                                          <p:spTgt spid="64"/>
                                        </p:tgtEl>
                                      </p:cBhvr>
                                    </p:animEffect>
                                  </p:childTnLst>
                                </p:cTn>
                              </p:par>
                            </p:childTnLst>
                          </p:cTn>
                        </p:par>
                        <p:par>
                          <p:cTn id="57" fill="hold">
                            <p:stCondLst>
                              <p:cond delay="6000"/>
                            </p:stCondLst>
                            <p:childTnLst>
                              <p:par>
                                <p:cTn id="58" presetID="22" presetClass="entr" presetSubtype="2"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right)">
                                      <p:cBhvr>
                                        <p:cTn id="60" dur="500"/>
                                        <p:tgtEl>
                                          <p:spTgt spid="4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5" grpId="0"/>
      <p:bldP spid="46" grpId="0"/>
      <p:bldP spid="47" grpId="0"/>
      <p:bldP spid="48" grpId="0"/>
      <p:bldP spid="49" grpId="0"/>
      <p:bldP spid="50" grpId="0"/>
      <p:bldP spid="60" grpId="0" animBg="1"/>
      <p:bldP spid="62" grpId="0" animBg="1"/>
      <p:bldP spid="63" grpId="0" animBg="1"/>
      <p:bldP spid="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268A5F1-81E0-4489-B858-0B389F2E30A0}"/>
              </a:ext>
            </a:extLst>
          </p:cNvPr>
          <p:cNvPicPr>
            <a:picLocks noGrp="1" noChangeAspect="1"/>
          </p:cNvPicPr>
          <p:nvPr>
            <p:ph type="pic" sz="quarter" idx="10"/>
          </p:nvPr>
        </p:nvPicPr>
        <p:blipFill>
          <a:blip r:embed="rId2"/>
          <a:srcRect l="11766" r="11766"/>
          <a:stretch>
            <a:fillRect/>
          </a:stretch>
        </p:blipFill>
        <p:spPr/>
      </p:pic>
      <p:pic>
        <p:nvPicPr>
          <p:cNvPr id="8" name="Picture Placeholder 7">
            <a:extLst>
              <a:ext uri="{FF2B5EF4-FFF2-40B4-BE49-F238E27FC236}">
                <a16:creationId xmlns:a16="http://schemas.microsoft.com/office/drawing/2014/main" id="{92BFB124-CA31-44B5-964B-C7AA9EB878C0}"/>
              </a:ext>
            </a:extLst>
          </p:cNvPr>
          <p:cNvPicPr>
            <a:picLocks noGrp="1" noChangeAspect="1"/>
          </p:cNvPicPr>
          <p:nvPr>
            <p:ph type="pic" sz="quarter" idx="11"/>
          </p:nvPr>
        </p:nvPicPr>
        <p:blipFill>
          <a:blip r:embed="rId3"/>
          <a:srcRect l="11864" r="11864"/>
          <a:stretch>
            <a:fillRect/>
          </a:stretch>
        </p:blipFill>
        <p:spPr/>
      </p:pic>
      <p:pic>
        <p:nvPicPr>
          <p:cNvPr id="10" name="Picture Placeholder 9">
            <a:extLst>
              <a:ext uri="{FF2B5EF4-FFF2-40B4-BE49-F238E27FC236}">
                <a16:creationId xmlns:a16="http://schemas.microsoft.com/office/drawing/2014/main" id="{AD2272B7-FB87-4C7A-8EB1-8ECF84CE9E78}"/>
              </a:ext>
            </a:extLst>
          </p:cNvPr>
          <p:cNvPicPr>
            <a:picLocks noGrp="1" noChangeAspect="1"/>
          </p:cNvPicPr>
          <p:nvPr>
            <p:ph type="pic" sz="quarter" idx="13"/>
          </p:nvPr>
        </p:nvPicPr>
        <p:blipFill>
          <a:blip r:embed="rId4"/>
          <a:srcRect l="13326" r="13326"/>
          <a:stretch>
            <a:fillRect/>
          </a:stretch>
        </p:blipFill>
        <p:spPr/>
      </p:pic>
      <p:sp>
        <p:nvSpPr>
          <p:cNvPr id="11" name="TextBox 34">
            <a:extLst>
              <a:ext uri="{FF2B5EF4-FFF2-40B4-BE49-F238E27FC236}">
                <a16:creationId xmlns:a16="http://schemas.microsoft.com/office/drawing/2014/main" id="{C3622A91-704C-4B89-B1A8-88A4538D55F5}"/>
              </a:ext>
            </a:extLst>
          </p:cNvPr>
          <p:cNvSpPr txBox="1"/>
          <p:nvPr/>
        </p:nvSpPr>
        <p:spPr>
          <a:xfrm>
            <a:off x="3493518" y="4521733"/>
            <a:ext cx="5204963" cy="1588768"/>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50000"/>
              </a:lnSpc>
            </a:pPr>
            <a:r>
              <a:rPr lang="id-ID" sz="1100" dirty="0">
                <a:solidFill>
                  <a:schemeClr val="tx2"/>
                </a:solidFill>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2" name="Rectangle 11">
            <a:extLst>
              <a:ext uri="{FF2B5EF4-FFF2-40B4-BE49-F238E27FC236}">
                <a16:creationId xmlns:a16="http://schemas.microsoft.com/office/drawing/2014/main" id="{65EACEDB-34B0-4611-A60F-175823EABA37}"/>
              </a:ext>
            </a:extLst>
          </p:cNvPr>
          <p:cNvSpPr/>
          <p:nvPr/>
        </p:nvSpPr>
        <p:spPr>
          <a:xfrm>
            <a:off x="3553465" y="4357441"/>
            <a:ext cx="5715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10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7134C4A-1C23-48D8-9C91-DD1252493533}"/>
              </a:ext>
            </a:extLst>
          </p:cNvPr>
          <p:cNvPicPr>
            <a:picLocks noGrp="1" noChangeAspect="1"/>
          </p:cNvPicPr>
          <p:nvPr>
            <p:ph type="pic" sz="quarter" idx="11"/>
          </p:nvPr>
        </p:nvPicPr>
        <p:blipFill>
          <a:blip r:embed="rId2"/>
          <a:srcRect t="6526" b="6526"/>
          <a:stretch>
            <a:fillRect/>
          </a:stretch>
        </p:blipFill>
        <p:spPr/>
      </p:pic>
      <p:pic>
        <p:nvPicPr>
          <p:cNvPr id="9" name="Picture Placeholder 8">
            <a:extLst>
              <a:ext uri="{FF2B5EF4-FFF2-40B4-BE49-F238E27FC236}">
                <a16:creationId xmlns:a16="http://schemas.microsoft.com/office/drawing/2014/main" id="{D8645690-E0D1-4AC9-8D70-7D8E8E9D7D0C}"/>
              </a:ext>
            </a:extLst>
          </p:cNvPr>
          <p:cNvPicPr>
            <a:picLocks noGrp="1" noChangeAspect="1"/>
          </p:cNvPicPr>
          <p:nvPr>
            <p:ph type="pic" sz="quarter" idx="12"/>
          </p:nvPr>
        </p:nvPicPr>
        <p:blipFill>
          <a:blip r:embed="rId3"/>
          <a:srcRect l="2079" r="2079"/>
          <a:stretch>
            <a:fillRect/>
          </a:stretch>
        </p:blipFill>
        <p:spPr/>
      </p:pic>
      <p:pic>
        <p:nvPicPr>
          <p:cNvPr id="11" name="Picture Placeholder 10">
            <a:extLst>
              <a:ext uri="{FF2B5EF4-FFF2-40B4-BE49-F238E27FC236}">
                <a16:creationId xmlns:a16="http://schemas.microsoft.com/office/drawing/2014/main" id="{EF4B7E4B-5CB8-41B2-9267-C128704029BB}"/>
              </a:ext>
            </a:extLst>
          </p:cNvPr>
          <p:cNvPicPr>
            <a:picLocks noGrp="1" noChangeAspect="1"/>
          </p:cNvPicPr>
          <p:nvPr>
            <p:ph type="pic" sz="quarter" idx="13"/>
          </p:nvPr>
        </p:nvPicPr>
        <p:blipFill>
          <a:blip r:embed="rId4"/>
          <a:srcRect t="1036" b="1036"/>
          <a:stretch>
            <a:fillRect/>
          </a:stretch>
        </p:blipFill>
        <p:spPr/>
      </p:pic>
      <p:sp>
        <p:nvSpPr>
          <p:cNvPr id="5" name="Text Placeholder 4">
            <a:extLst>
              <a:ext uri="{FF2B5EF4-FFF2-40B4-BE49-F238E27FC236}">
                <a16:creationId xmlns:a16="http://schemas.microsoft.com/office/drawing/2014/main" id="{805BF5DB-D165-4BC9-AE16-C185A377442A}"/>
              </a:ext>
            </a:extLst>
          </p:cNvPr>
          <p:cNvSpPr>
            <a:spLocks noGrp="1"/>
          </p:cNvSpPr>
          <p:nvPr>
            <p:ph type="body" sz="quarter" idx="10"/>
          </p:nvPr>
        </p:nvSpPr>
        <p:spPr/>
        <p:txBody>
          <a:bodyPr/>
          <a:lstStyle/>
          <a:p>
            <a:r>
              <a:rPr lang="ru-RU" dirty="0">
                <a:latin typeface="Playfair Display Black" pitchFamily="2" charset="0"/>
              </a:rPr>
              <a:t>ЗАГОЛОВОК</a:t>
            </a:r>
            <a:endParaRPr lang="en-US" dirty="0">
              <a:latin typeface="Playfair Display Black" pitchFamily="2" charset="0"/>
            </a:endParaRPr>
          </a:p>
        </p:txBody>
      </p:sp>
      <p:sp>
        <p:nvSpPr>
          <p:cNvPr id="12" name="TextBox 34">
            <a:extLst>
              <a:ext uri="{FF2B5EF4-FFF2-40B4-BE49-F238E27FC236}">
                <a16:creationId xmlns:a16="http://schemas.microsoft.com/office/drawing/2014/main" id="{9290864A-5567-4A9A-869E-F857B3BB1CF5}"/>
              </a:ext>
            </a:extLst>
          </p:cNvPr>
          <p:cNvSpPr txBox="1"/>
          <p:nvPr/>
        </p:nvSpPr>
        <p:spPr>
          <a:xfrm>
            <a:off x="1162031" y="5687877"/>
            <a:ext cx="9859284" cy="319190"/>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50000"/>
              </a:lnSpc>
            </a:pPr>
            <a:r>
              <a:rPr lang="id-ID"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a:t>
            </a:r>
          </a:p>
        </p:txBody>
      </p:sp>
      <p:sp>
        <p:nvSpPr>
          <p:cNvPr id="13" name="Rectangle 12">
            <a:extLst>
              <a:ext uri="{FF2B5EF4-FFF2-40B4-BE49-F238E27FC236}">
                <a16:creationId xmlns:a16="http://schemas.microsoft.com/office/drawing/2014/main" id="{9AC39842-5E42-43C7-8752-B3BDB7C01DCD}"/>
              </a:ext>
            </a:extLst>
          </p:cNvPr>
          <p:cNvSpPr/>
          <p:nvPr/>
        </p:nvSpPr>
        <p:spPr>
          <a:xfrm>
            <a:off x="1265795" y="5576098"/>
            <a:ext cx="5715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88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195381" y="3704895"/>
            <a:ext cx="9934000" cy="24777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1306869" y="3783210"/>
            <a:ext cx="9711024" cy="91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4" name="Straight Connector 13"/>
          <p:cNvCxnSpPr/>
          <p:nvPr/>
        </p:nvCxnSpPr>
        <p:spPr>
          <a:xfrm>
            <a:off x="2183471" y="3661772"/>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097995" y="3661772"/>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89409" y="3661772"/>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080824" y="3661772"/>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995351" y="3661772"/>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83471" y="3866749"/>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097995" y="3866749"/>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89409" y="3866749"/>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080824" y="3866749"/>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995351" y="3866749"/>
            <a:ext cx="0" cy="1148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874297" y="4061125"/>
            <a:ext cx="618347" cy="307777"/>
          </a:xfrm>
          <a:prstGeom prst="rect">
            <a:avLst/>
          </a:prstGeom>
          <a:noFill/>
        </p:spPr>
        <p:txBody>
          <a:bodyPr wrap="square" rtlCol="0">
            <a:spAutoFit/>
          </a:bodyPr>
          <a:lstStyle/>
          <a:p>
            <a:pPr algn="ctr"/>
            <a:r>
              <a:rPr lang="id-ID" sz="1400" dirty="0">
                <a:latin typeface="+mj-lt"/>
              </a:rPr>
              <a:t>201</a:t>
            </a:r>
            <a:r>
              <a:rPr lang="ru-RU" sz="1400" dirty="0">
                <a:latin typeface="+mj-lt"/>
              </a:rPr>
              <a:t>6</a:t>
            </a:r>
            <a:endParaRPr lang="id-ID" sz="1400" dirty="0">
              <a:latin typeface="+mj-lt"/>
            </a:endParaRPr>
          </a:p>
        </p:txBody>
      </p:sp>
      <p:sp>
        <p:nvSpPr>
          <p:cNvPr id="25" name="TextBox 24"/>
          <p:cNvSpPr txBox="1"/>
          <p:nvPr/>
        </p:nvSpPr>
        <p:spPr>
          <a:xfrm>
            <a:off x="3788823" y="4061125"/>
            <a:ext cx="618347" cy="307777"/>
          </a:xfrm>
          <a:prstGeom prst="rect">
            <a:avLst/>
          </a:prstGeom>
          <a:noFill/>
        </p:spPr>
        <p:txBody>
          <a:bodyPr wrap="square" rtlCol="0">
            <a:spAutoFit/>
          </a:bodyPr>
          <a:lstStyle/>
          <a:p>
            <a:pPr algn="ctr"/>
            <a:r>
              <a:rPr lang="id-ID" sz="1400" dirty="0">
                <a:latin typeface="+mj-lt"/>
              </a:rPr>
              <a:t>201</a:t>
            </a:r>
            <a:r>
              <a:rPr lang="ru-RU" sz="1400" dirty="0">
                <a:latin typeface="+mj-lt"/>
              </a:rPr>
              <a:t>7</a:t>
            </a:r>
            <a:endParaRPr lang="id-ID" sz="1400" dirty="0">
              <a:latin typeface="+mj-lt"/>
            </a:endParaRPr>
          </a:p>
        </p:txBody>
      </p:sp>
      <p:sp>
        <p:nvSpPr>
          <p:cNvPr id="26" name="TextBox 25"/>
          <p:cNvSpPr txBox="1"/>
          <p:nvPr/>
        </p:nvSpPr>
        <p:spPr>
          <a:xfrm>
            <a:off x="5786828" y="4061125"/>
            <a:ext cx="618347" cy="307777"/>
          </a:xfrm>
          <a:prstGeom prst="rect">
            <a:avLst/>
          </a:prstGeom>
          <a:noFill/>
        </p:spPr>
        <p:txBody>
          <a:bodyPr wrap="square" rtlCol="0">
            <a:spAutoFit/>
          </a:bodyPr>
          <a:lstStyle/>
          <a:p>
            <a:pPr algn="ctr"/>
            <a:r>
              <a:rPr lang="id-ID" sz="1400" dirty="0">
                <a:latin typeface="+mj-lt"/>
              </a:rPr>
              <a:t>201</a:t>
            </a:r>
            <a:r>
              <a:rPr lang="ru-RU" sz="1400" dirty="0">
                <a:latin typeface="+mj-lt"/>
              </a:rPr>
              <a:t>8</a:t>
            </a:r>
            <a:endParaRPr lang="id-ID" sz="1400" dirty="0">
              <a:latin typeface="+mj-lt"/>
            </a:endParaRPr>
          </a:p>
        </p:txBody>
      </p:sp>
      <p:sp>
        <p:nvSpPr>
          <p:cNvPr id="27" name="TextBox 26"/>
          <p:cNvSpPr txBox="1"/>
          <p:nvPr/>
        </p:nvSpPr>
        <p:spPr>
          <a:xfrm>
            <a:off x="7771652" y="4061125"/>
            <a:ext cx="618347" cy="307777"/>
          </a:xfrm>
          <a:prstGeom prst="rect">
            <a:avLst/>
          </a:prstGeom>
          <a:noFill/>
        </p:spPr>
        <p:txBody>
          <a:bodyPr wrap="square" rtlCol="0">
            <a:spAutoFit/>
          </a:bodyPr>
          <a:lstStyle/>
          <a:p>
            <a:pPr algn="ctr"/>
            <a:r>
              <a:rPr lang="id-ID" sz="1400" dirty="0">
                <a:latin typeface="+mj-lt"/>
              </a:rPr>
              <a:t>201</a:t>
            </a:r>
            <a:r>
              <a:rPr lang="ru-RU" sz="1400" dirty="0">
                <a:latin typeface="+mj-lt"/>
              </a:rPr>
              <a:t>9</a:t>
            </a:r>
            <a:endParaRPr lang="id-ID" sz="1400" dirty="0">
              <a:latin typeface="+mj-lt"/>
            </a:endParaRPr>
          </a:p>
        </p:txBody>
      </p:sp>
      <p:sp>
        <p:nvSpPr>
          <p:cNvPr id="28" name="TextBox 27"/>
          <p:cNvSpPr txBox="1"/>
          <p:nvPr/>
        </p:nvSpPr>
        <p:spPr>
          <a:xfrm>
            <a:off x="9686177" y="4061125"/>
            <a:ext cx="618347" cy="307777"/>
          </a:xfrm>
          <a:prstGeom prst="rect">
            <a:avLst/>
          </a:prstGeom>
          <a:noFill/>
        </p:spPr>
        <p:txBody>
          <a:bodyPr wrap="square" rtlCol="0">
            <a:spAutoFit/>
          </a:bodyPr>
          <a:lstStyle/>
          <a:p>
            <a:pPr algn="ctr"/>
            <a:r>
              <a:rPr lang="id-ID" sz="1400" dirty="0">
                <a:latin typeface="+mj-lt"/>
              </a:rPr>
              <a:t>20</a:t>
            </a:r>
            <a:r>
              <a:rPr lang="ru-RU" sz="1400" dirty="0">
                <a:latin typeface="+mj-lt"/>
              </a:rPr>
              <a:t>20</a:t>
            </a:r>
            <a:endParaRPr lang="id-ID" sz="1400" dirty="0">
              <a:latin typeface="+mj-lt"/>
            </a:endParaRPr>
          </a:p>
        </p:txBody>
      </p:sp>
      <p:grpSp>
        <p:nvGrpSpPr>
          <p:cNvPr id="29" name="Group 28"/>
          <p:cNvGrpSpPr/>
          <p:nvPr/>
        </p:nvGrpSpPr>
        <p:grpSpPr>
          <a:xfrm>
            <a:off x="4425681" y="3697993"/>
            <a:ext cx="258911" cy="258911"/>
            <a:chOff x="1808797" y="4204478"/>
            <a:chExt cx="301873" cy="301873"/>
          </a:xfrm>
        </p:grpSpPr>
        <p:sp>
          <p:nvSpPr>
            <p:cNvPr id="30" name="Oval 29"/>
            <p:cNvSpPr/>
            <p:nvPr/>
          </p:nvSpPr>
          <p:spPr>
            <a:xfrm>
              <a:off x="1808797" y="4204478"/>
              <a:ext cx="301873" cy="301873"/>
            </a:xfrm>
            <a:prstGeom prst="ellipse">
              <a:avLst/>
            </a:pr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p:cNvSpPr/>
            <p:nvPr/>
          </p:nvSpPr>
          <p:spPr>
            <a:xfrm>
              <a:off x="1867066" y="4262747"/>
              <a:ext cx="185333" cy="185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2" name="Group 31"/>
          <p:cNvGrpSpPr/>
          <p:nvPr/>
        </p:nvGrpSpPr>
        <p:grpSpPr>
          <a:xfrm>
            <a:off x="2629577" y="3697993"/>
            <a:ext cx="258911" cy="258911"/>
            <a:chOff x="1808797" y="4204478"/>
            <a:chExt cx="301873" cy="301873"/>
          </a:xfrm>
        </p:grpSpPr>
        <p:sp>
          <p:nvSpPr>
            <p:cNvPr id="33" name="Oval 32"/>
            <p:cNvSpPr/>
            <p:nvPr/>
          </p:nvSpPr>
          <p:spPr>
            <a:xfrm>
              <a:off x="1808797" y="4204478"/>
              <a:ext cx="301873" cy="301873"/>
            </a:xfrm>
            <a:prstGeom prst="ellipse">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p:cNvSpPr/>
            <p:nvPr/>
          </p:nvSpPr>
          <p:spPr>
            <a:xfrm>
              <a:off x="1867066" y="4262747"/>
              <a:ext cx="185333" cy="185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5" name="Group 34"/>
          <p:cNvGrpSpPr/>
          <p:nvPr/>
        </p:nvGrpSpPr>
        <p:grpSpPr>
          <a:xfrm>
            <a:off x="6499039" y="3697993"/>
            <a:ext cx="258911" cy="258911"/>
            <a:chOff x="1808797" y="4204478"/>
            <a:chExt cx="301873" cy="301873"/>
          </a:xfrm>
        </p:grpSpPr>
        <p:sp>
          <p:nvSpPr>
            <p:cNvPr id="36" name="Oval 35"/>
            <p:cNvSpPr/>
            <p:nvPr/>
          </p:nvSpPr>
          <p:spPr>
            <a:xfrm>
              <a:off x="1808797" y="4204478"/>
              <a:ext cx="301873" cy="301873"/>
            </a:xfrm>
            <a:prstGeom prst="ellipse">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p:cNvSpPr/>
            <p:nvPr/>
          </p:nvSpPr>
          <p:spPr>
            <a:xfrm>
              <a:off x="1867066" y="4262747"/>
              <a:ext cx="185333" cy="185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8" name="Group 37"/>
          <p:cNvGrpSpPr/>
          <p:nvPr/>
        </p:nvGrpSpPr>
        <p:grpSpPr>
          <a:xfrm>
            <a:off x="8507034" y="3697993"/>
            <a:ext cx="258911" cy="258911"/>
            <a:chOff x="1808797" y="4204478"/>
            <a:chExt cx="301873" cy="301873"/>
          </a:xfrm>
        </p:grpSpPr>
        <p:sp>
          <p:nvSpPr>
            <p:cNvPr id="39" name="Oval 38"/>
            <p:cNvSpPr/>
            <p:nvPr/>
          </p:nvSpPr>
          <p:spPr>
            <a:xfrm>
              <a:off x="1808797" y="4204478"/>
              <a:ext cx="301873" cy="301873"/>
            </a:xfrm>
            <a:prstGeom prst="ellipse">
              <a:avLst/>
            </a:prstGeom>
            <a:solidFill>
              <a:schemeClr val="accent5">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p:cNvSpPr/>
            <p:nvPr/>
          </p:nvSpPr>
          <p:spPr>
            <a:xfrm>
              <a:off x="1867066" y="4262747"/>
              <a:ext cx="185333" cy="185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1" name="Group 40"/>
          <p:cNvGrpSpPr/>
          <p:nvPr/>
        </p:nvGrpSpPr>
        <p:grpSpPr>
          <a:xfrm>
            <a:off x="9666109" y="3697993"/>
            <a:ext cx="258911" cy="258911"/>
            <a:chOff x="1808797" y="4204478"/>
            <a:chExt cx="301873" cy="301873"/>
          </a:xfrm>
        </p:grpSpPr>
        <p:sp>
          <p:nvSpPr>
            <p:cNvPr id="42" name="Oval 41"/>
            <p:cNvSpPr/>
            <p:nvPr/>
          </p:nvSpPr>
          <p:spPr>
            <a:xfrm>
              <a:off x="1808797" y="4204478"/>
              <a:ext cx="301873" cy="301873"/>
            </a:xfrm>
            <a:prstGeom prst="ellipse">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p:cNvSpPr/>
            <p:nvPr/>
          </p:nvSpPr>
          <p:spPr>
            <a:xfrm>
              <a:off x="1867066" y="4262747"/>
              <a:ext cx="185333" cy="1853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4" name="Group 43"/>
          <p:cNvGrpSpPr/>
          <p:nvPr/>
        </p:nvGrpSpPr>
        <p:grpSpPr>
          <a:xfrm>
            <a:off x="1374174" y="3697993"/>
            <a:ext cx="258911" cy="258911"/>
            <a:chOff x="1808797" y="4204478"/>
            <a:chExt cx="301873" cy="301873"/>
          </a:xfrm>
        </p:grpSpPr>
        <p:sp>
          <p:nvSpPr>
            <p:cNvPr id="45" name="Oval 44"/>
            <p:cNvSpPr/>
            <p:nvPr/>
          </p:nvSpPr>
          <p:spPr>
            <a:xfrm>
              <a:off x="1808797" y="4204478"/>
              <a:ext cx="301873" cy="301873"/>
            </a:xfrm>
            <a:prstGeom prst="ellipse">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Oval 45"/>
            <p:cNvSpPr/>
            <p:nvPr/>
          </p:nvSpPr>
          <p:spPr>
            <a:xfrm>
              <a:off x="1867066" y="4262747"/>
              <a:ext cx="185333" cy="185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7" name="Straight Connector 46"/>
          <p:cNvCxnSpPr/>
          <p:nvPr/>
        </p:nvCxnSpPr>
        <p:spPr>
          <a:xfrm flipV="1">
            <a:off x="1503629" y="2824905"/>
            <a:ext cx="0" cy="872257"/>
          </a:xfrm>
          <a:prstGeom prst="line">
            <a:avLst/>
          </a:prstGeom>
          <a:ln w="19050">
            <a:solidFill>
              <a:schemeClr val="accent1">
                <a:alpha val="34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766072" y="3948284"/>
            <a:ext cx="0" cy="872257"/>
          </a:xfrm>
          <a:prstGeom prst="line">
            <a:avLst/>
          </a:prstGeom>
          <a:ln w="19050">
            <a:solidFill>
              <a:schemeClr val="accent2">
                <a:alpha val="34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632391" y="3948284"/>
            <a:ext cx="0" cy="872257"/>
          </a:xfrm>
          <a:prstGeom prst="line">
            <a:avLst/>
          </a:prstGeom>
          <a:ln w="19050">
            <a:solidFill>
              <a:schemeClr val="accent4">
                <a:alpha val="34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795563" y="3948284"/>
            <a:ext cx="0" cy="872257"/>
          </a:xfrm>
          <a:prstGeom prst="line">
            <a:avLst/>
          </a:prstGeom>
          <a:ln w="19050">
            <a:solidFill>
              <a:schemeClr val="accent6">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559624" y="2824905"/>
            <a:ext cx="0" cy="872257"/>
          </a:xfrm>
          <a:prstGeom prst="line">
            <a:avLst/>
          </a:prstGeom>
          <a:ln w="19050">
            <a:solidFill>
              <a:schemeClr val="accent3">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8626552" y="2835536"/>
            <a:ext cx="0" cy="872257"/>
          </a:xfrm>
          <a:prstGeom prst="line">
            <a:avLst/>
          </a:prstGeom>
          <a:ln w="19050">
            <a:solidFill>
              <a:schemeClr val="accent5">
                <a:alpha val="34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70186" y="1557603"/>
            <a:ext cx="1266887" cy="1266887"/>
            <a:chOff x="870184" y="1557602"/>
            <a:chExt cx="1266887" cy="1266887"/>
          </a:xfrm>
        </p:grpSpPr>
        <p:sp>
          <p:nvSpPr>
            <p:cNvPr id="48" name="Oval 47"/>
            <p:cNvSpPr/>
            <p:nvPr/>
          </p:nvSpPr>
          <p:spPr>
            <a:xfrm>
              <a:off x="870184" y="1557602"/>
              <a:ext cx="1266887" cy="126688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Freeform 57"/>
            <p:cNvSpPr/>
            <p:nvPr/>
          </p:nvSpPr>
          <p:spPr>
            <a:xfrm>
              <a:off x="981068" y="2529992"/>
              <a:ext cx="1045119" cy="281093"/>
            </a:xfrm>
            <a:custGeom>
              <a:avLst/>
              <a:gdLst>
                <a:gd name="connsiteX0" fmla="*/ 0 w 1058697"/>
                <a:gd name="connsiteY0" fmla="*/ 0 h 281093"/>
                <a:gd name="connsiteX1" fmla="*/ 1058697 w 1058697"/>
                <a:gd name="connsiteY1" fmla="*/ 0 h 281093"/>
                <a:gd name="connsiteX2" fmla="*/ 1054761 w 1058697"/>
                <a:gd name="connsiteY2" fmla="*/ 7112 h 281093"/>
                <a:gd name="connsiteX3" fmla="*/ 529348 w 1058697"/>
                <a:gd name="connsiteY3" fmla="*/ 281093 h 281093"/>
                <a:gd name="connsiteX4" fmla="*/ 3936 w 1058697"/>
                <a:gd name="connsiteY4" fmla="*/ 7112 h 28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697" h="281093">
                  <a:moveTo>
                    <a:pt x="0" y="0"/>
                  </a:moveTo>
                  <a:lnTo>
                    <a:pt x="1058697" y="0"/>
                  </a:lnTo>
                  <a:lnTo>
                    <a:pt x="1054761" y="7112"/>
                  </a:lnTo>
                  <a:cubicBezTo>
                    <a:pt x="940894" y="172413"/>
                    <a:pt x="748062" y="281093"/>
                    <a:pt x="529348" y="281093"/>
                  </a:cubicBezTo>
                  <a:cubicBezTo>
                    <a:pt x="310634" y="281093"/>
                    <a:pt x="117803" y="172413"/>
                    <a:pt x="3936" y="7112"/>
                  </a:cubicBezTo>
                  <a:close/>
                </a:path>
              </a:pathLst>
            </a:cu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917567" y="2533062"/>
              <a:ext cx="1172122" cy="246221"/>
            </a:xfrm>
            <a:prstGeom prst="rect">
              <a:avLst/>
            </a:prstGeom>
            <a:noFill/>
          </p:spPr>
          <p:txBody>
            <a:bodyPr wrap="square" rtlCol="0">
              <a:spAutoFit/>
            </a:bodyPr>
            <a:lstStyle/>
            <a:p>
              <a:pPr algn="ctr"/>
              <a:r>
                <a:rPr lang="en-US" sz="1000" dirty="0">
                  <a:solidFill>
                    <a:schemeClr val="bg1"/>
                  </a:solidFill>
                  <a:latin typeface="Raleway" panose="020B0503030101060003" pitchFamily="34" charset="0"/>
                </a:rPr>
                <a:t>Project 1</a:t>
              </a:r>
            </a:p>
          </p:txBody>
        </p:sp>
      </p:grpSp>
      <p:grpSp>
        <p:nvGrpSpPr>
          <p:cNvPr id="78" name="Group 77"/>
          <p:cNvGrpSpPr/>
          <p:nvPr/>
        </p:nvGrpSpPr>
        <p:grpSpPr>
          <a:xfrm>
            <a:off x="3926181" y="1557603"/>
            <a:ext cx="1266887" cy="1266887"/>
            <a:chOff x="3926179" y="1557602"/>
            <a:chExt cx="1266887" cy="1266887"/>
          </a:xfrm>
        </p:grpSpPr>
        <p:sp>
          <p:nvSpPr>
            <p:cNvPr id="59" name="Freeform 58"/>
            <p:cNvSpPr/>
            <p:nvPr/>
          </p:nvSpPr>
          <p:spPr>
            <a:xfrm>
              <a:off x="4036501" y="2529992"/>
              <a:ext cx="1045119" cy="281093"/>
            </a:xfrm>
            <a:custGeom>
              <a:avLst/>
              <a:gdLst>
                <a:gd name="connsiteX0" fmla="*/ 0 w 1058697"/>
                <a:gd name="connsiteY0" fmla="*/ 0 h 281093"/>
                <a:gd name="connsiteX1" fmla="*/ 1058697 w 1058697"/>
                <a:gd name="connsiteY1" fmla="*/ 0 h 281093"/>
                <a:gd name="connsiteX2" fmla="*/ 1054761 w 1058697"/>
                <a:gd name="connsiteY2" fmla="*/ 7112 h 281093"/>
                <a:gd name="connsiteX3" fmla="*/ 529348 w 1058697"/>
                <a:gd name="connsiteY3" fmla="*/ 281093 h 281093"/>
                <a:gd name="connsiteX4" fmla="*/ 3936 w 1058697"/>
                <a:gd name="connsiteY4" fmla="*/ 7112 h 28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697" h="281093">
                  <a:moveTo>
                    <a:pt x="0" y="0"/>
                  </a:moveTo>
                  <a:lnTo>
                    <a:pt x="1058697" y="0"/>
                  </a:lnTo>
                  <a:lnTo>
                    <a:pt x="1054761" y="7112"/>
                  </a:lnTo>
                  <a:cubicBezTo>
                    <a:pt x="940894" y="172413"/>
                    <a:pt x="748062" y="281093"/>
                    <a:pt x="529348" y="281093"/>
                  </a:cubicBezTo>
                  <a:cubicBezTo>
                    <a:pt x="310634" y="281093"/>
                    <a:pt x="117803" y="172413"/>
                    <a:pt x="3936" y="7112"/>
                  </a:cubicBezTo>
                  <a:close/>
                </a:path>
              </a:pathLst>
            </a:custGeom>
            <a:solidFill>
              <a:schemeClr val="accent3">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3926179" y="1557602"/>
              <a:ext cx="1266887" cy="1266887"/>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TextBox 67"/>
            <p:cNvSpPr txBox="1"/>
            <p:nvPr/>
          </p:nvSpPr>
          <p:spPr>
            <a:xfrm>
              <a:off x="3986302" y="2533062"/>
              <a:ext cx="1172122" cy="246221"/>
            </a:xfrm>
            <a:prstGeom prst="rect">
              <a:avLst/>
            </a:prstGeom>
            <a:noFill/>
          </p:spPr>
          <p:txBody>
            <a:bodyPr wrap="square" rtlCol="0">
              <a:spAutoFit/>
            </a:bodyPr>
            <a:lstStyle/>
            <a:p>
              <a:pPr algn="ctr"/>
              <a:r>
                <a:rPr lang="en-US" sz="1000" dirty="0">
                  <a:solidFill>
                    <a:schemeClr val="bg1"/>
                  </a:solidFill>
                  <a:latin typeface="Raleway" panose="020B0503030101060003" pitchFamily="34" charset="0"/>
                </a:rPr>
                <a:t>Project 3</a:t>
              </a:r>
            </a:p>
          </p:txBody>
        </p:sp>
      </p:grpSp>
      <p:grpSp>
        <p:nvGrpSpPr>
          <p:cNvPr id="82" name="Group 81"/>
          <p:cNvGrpSpPr/>
          <p:nvPr/>
        </p:nvGrpSpPr>
        <p:grpSpPr>
          <a:xfrm>
            <a:off x="7993109" y="1568233"/>
            <a:ext cx="1266887" cy="1266886"/>
            <a:chOff x="7993107" y="1568232"/>
            <a:chExt cx="1266887" cy="1266887"/>
          </a:xfrm>
        </p:grpSpPr>
        <p:sp>
          <p:nvSpPr>
            <p:cNvPr id="60" name="Freeform 59"/>
            <p:cNvSpPr/>
            <p:nvPr/>
          </p:nvSpPr>
          <p:spPr>
            <a:xfrm>
              <a:off x="8103988" y="2540307"/>
              <a:ext cx="1045119" cy="281093"/>
            </a:xfrm>
            <a:custGeom>
              <a:avLst/>
              <a:gdLst>
                <a:gd name="connsiteX0" fmla="*/ 0 w 1058697"/>
                <a:gd name="connsiteY0" fmla="*/ 0 h 281093"/>
                <a:gd name="connsiteX1" fmla="*/ 1058697 w 1058697"/>
                <a:gd name="connsiteY1" fmla="*/ 0 h 281093"/>
                <a:gd name="connsiteX2" fmla="*/ 1054761 w 1058697"/>
                <a:gd name="connsiteY2" fmla="*/ 7112 h 281093"/>
                <a:gd name="connsiteX3" fmla="*/ 529348 w 1058697"/>
                <a:gd name="connsiteY3" fmla="*/ 281093 h 281093"/>
                <a:gd name="connsiteX4" fmla="*/ 3936 w 1058697"/>
                <a:gd name="connsiteY4" fmla="*/ 7112 h 28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697" h="281093">
                  <a:moveTo>
                    <a:pt x="0" y="0"/>
                  </a:moveTo>
                  <a:lnTo>
                    <a:pt x="1058697" y="0"/>
                  </a:lnTo>
                  <a:lnTo>
                    <a:pt x="1054761" y="7112"/>
                  </a:lnTo>
                  <a:cubicBezTo>
                    <a:pt x="940894" y="172413"/>
                    <a:pt x="748062" y="281093"/>
                    <a:pt x="529348" y="281093"/>
                  </a:cubicBezTo>
                  <a:cubicBezTo>
                    <a:pt x="310634" y="281093"/>
                    <a:pt x="117803" y="172413"/>
                    <a:pt x="3936" y="7112"/>
                  </a:cubicBezTo>
                  <a:close/>
                </a:path>
              </a:pathLst>
            </a:custGeom>
            <a:solidFill>
              <a:schemeClr val="accent5">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7993107" y="1568232"/>
              <a:ext cx="1266887" cy="1266887"/>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TextBox 68"/>
            <p:cNvSpPr txBox="1"/>
            <p:nvPr/>
          </p:nvSpPr>
          <p:spPr>
            <a:xfrm>
              <a:off x="8040486" y="2533062"/>
              <a:ext cx="1172122" cy="246221"/>
            </a:xfrm>
            <a:prstGeom prst="rect">
              <a:avLst/>
            </a:prstGeom>
            <a:noFill/>
          </p:spPr>
          <p:txBody>
            <a:bodyPr wrap="square" rtlCol="0">
              <a:spAutoFit/>
            </a:bodyPr>
            <a:lstStyle/>
            <a:p>
              <a:pPr algn="ctr"/>
              <a:r>
                <a:rPr lang="en-US" sz="1000" dirty="0">
                  <a:solidFill>
                    <a:schemeClr val="bg1"/>
                  </a:solidFill>
                  <a:latin typeface="Raleway" panose="020B0503030101060003" pitchFamily="34" charset="0"/>
                </a:rPr>
                <a:t>Project 5</a:t>
              </a:r>
            </a:p>
          </p:txBody>
        </p:sp>
      </p:grpSp>
      <p:grpSp>
        <p:nvGrpSpPr>
          <p:cNvPr id="83" name="Group 82"/>
          <p:cNvGrpSpPr/>
          <p:nvPr/>
        </p:nvGrpSpPr>
        <p:grpSpPr>
          <a:xfrm>
            <a:off x="9162119" y="4820955"/>
            <a:ext cx="1266887" cy="1266887"/>
            <a:chOff x="9286964" y="4820954"/>
            <a:chExt cx="1266887" cy="1266887"/>
          </a:xfrm>
        </p:grpSpPr>
        <p:sp>
          <p:nvSpPr>
            <p:cNvPr id="10" name="Freeform 9"/>
            <p:cNvSpPr/>
            <p:nvPr/>
          </p:nvSpPr>
          <p:spPr>
            <a:xfrm>
              <a:off x="9397847" y="5806748"/>
              <a:ext cx="1045119" cy="281093"/>
            </a:xfrm>
            <a:custGeom>
              <a:avLst/>
              <a:gdLst>
                <a:gd name="connsiteX0" fmla="*/ 0 w 1058697"/>
                <a:gd name="connsiteY0" fmla="*/ 0 h 281093"/>
                <a:gd name="connsiteX1" fmla="*/ 1058697 w 1058697"/>
                <a:gd name="connsiteY1" fmla="*/ 0 h 281093"/>
                <a:gd name="connsiteX2" fmla="*/ 1054761 w 1058697"/>
                <a:gd name="connsiteY2" fmla="*/ 7112 h 281093"/>
                <a:gd name="connsiteX3" fmla="*/ 529348 w 1058697"/>
                <a:gd name="connsiteY3" fmla="*/ 281093 h 281093"/>
                <a:gd name="connsiteX4" fmla="*/ 3936 w 1058697"/>
                <a:gd name="connsiteY4" fmla="*/ 7112 h 28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697" h="281093">
                  <a:moveTo>
                    <a:pt x="0" y="0"/>
                  </a:moveTo>
                  <a:lnTo>
                    <a:pt x="1058697" y="0"/>
                  </a:lnTo>
                  <a:lnTo>
                    <a:pt x="1054761" y="7112"/>
                  </a:lnTo>
                  <a:cubicBezTo>
                    <a:pt x="940894" y="172413"/>
                    <a:pt x="748062" y="281093"/>
                    <a:pt x="529348" y="281093"/>
                  </a:cubicBezTo>
                  <a:cubicBezTo>
                    <a:pt x="310634" y="281093"/>
                    <a:pt x="117803" y="172413"/>
                    <a:pt x="3936" y="7112"/>
                  </a:cubicBezTo>
                  <a:close/>
                </a:path>
              </a:pathLst>
            </a:custGeom>
            <a:solidFill>
              <a:schemeClr val="accent6">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flipV="1">
              <a:off x="9286964" y="4820954"/>
              <a:ext cx="1266887" cy="1266887"/>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TextBox 69"/>
            <p:cNvSpPr txBox="1"/>
            <p:nvPr/>
          </p:nvSpPr>
          <p:spPr>
            <a:xfrm>
              <a:off x="9347087" y="5797018"/>
              <a:ext cx="1172122" cy="246221"/>
            </a:xfrm>
            <a:prstGeom prst="rect">
              <a:avLst/>
            </a:prstGeom>
            <a:noFill/>
          </p:spPr>
          <p:txBody>
            <a:bodyPr wrap="square" rtlCol="0">
              <a:spAutoFit/>
            </a:bodyPr>
            <a:lstStyle/>
            <a:p>
              <a:pPr algn="ctr"/>
              <a:r>
                <a:rPr lang="en-US" sz="1000" dirty="0">
                  <a:solidFill>
                    <a:schemeClr val="bg1"/>
                  </a:solidFill>
                  <a:latin typeface="Raleway" panose="020B0503030101060003" pitchFamily="34" charset="0"/>
                </a:rPr>
                <a:t>Project 6</a:t>
              </a:r>
            </a:p>
          </p:txBody>
        </p:sp>
      </p:grpSp>
      <p:grpSp>
        <p:nvGrpSpPr>
          <p:cNvPr id="81" name="Group 80"/>
          <p:cNvGrpSpPr/>
          <p:nvPr/>
        </p:nvGrpSpPr>
        <p:grpSpPr>
          <a:xfrm>
            <a:off x="5998947" y="4820955"/>
            <a:ext cx="1266887" cy="1266887"/>
            <a:chOff x="5998946" y="4820954"/>
            <a:chExt cx="1266887" cy="1266887"/>
          </a:xfrm>
        </p:grpSpPr>
        <p:sp>
          <p:nvSpPr>
            <p:cNvPr id="9" name="Freeform 8"/>
            <p:cNvSpPr/>
            <p:nvPr/>
          </p:nvSpPr>
          <p:spPr>
            <a:xfrm>
              <a:off x="6078939" y="5806748"/>
              <a:ext cx="1045119" cy="281093"/>
            </a:xfrm>
            <a:custGeom>
              <a:avLst/>
              <a:gdLst>
                <a:gd name="connsiteX0" fmla="*/ 0 w 1058697"/>
                <a:gd name="connsiteY0" fmla="*/ 0 h 281093"/>
                <a:gd name="connsiteX1" fmla="*/ 1058697 w 1058697"/>
                <a:gd name="connsiteY1" fmla="*/ 0 h 281093"/>
                <a:gd name="connsiteX2" fmla="*/ 1054761 w 1058697"/>
                <a:gd name="connsiteY2" fmla="*/ 7112 h 281093"/>
                <a:gd name="connsiteX3" fmla="*/ 529348 w 1058697"/>
                <a:gd name="connsiteY3" fmla="*/ 281093 h 281093"/>
                <a:gd name="connsiteX4" fmla="*/ 3936 w 1058697"/>
                <a:gd name="connsiteY4" fmla="*/ 7112 h 28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697" h="281093">
                  <a:moveTo>
                    <a:pt x="0" y="0"/>
                  </a:moveTo>
                  <a:lnTo>
                    <a:pt x="1058697" y="0"/>
                  </a:lnTo>
                  <a:lnTo>
                    <a:pt x="1054761" y="7112"/>
                  </a:lnTo>
                  <a:cubicBezTo>
                    <a:pt x="940894" y="172413"/>
                    <a:pt x="748062" y="281093"/>
                    <a:pt x="529348" y="281093"/>
                  </a:cubicBezTo>
                  <a:cubicBezTo>
                    <a:pt x="310634" y="281093"/>
                    <a:pt x="117803" y="172413"/>
                    <a:pt x="3936" y="7112"/>
                  </a:cubicBezTo>
                  <a:close/>
                </a:path>
              </a:pathLst>
            </a:custGeom>
            <a:solidFill>
              <a:schemeClr val="accent4">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flipV="1">
              <a:off x="5998946" y="4820954"/>
              <a:ext cx="1266887" cy="126688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TextBox 70"/>
            <p:cNvSpPr txBox="1"/>
            <p:nvPr/>
          </p:nvSpPr>
          <p:spPr>
            <a:xfrm>
              <a:off x="6006595" y="5797018"/>
              <a:ext cx="1172122" cy="246221"/>
            </a:xfrm>
            <a:prstGeom prst="rect">
              <a:avLst/>
            </a:prstGeom>
            <a:noFill/>
          </p:spPr>
          <p:txBody>
            <a:bodyPr wrap="square" rtlCol="0">
              <a:spAutoFit/>
            </a:bodyPr>
            <a:lstStyle/>
            <a:p>
              <a:pPr algn="ctr"/>
              <a:r>
                <a:rPr lang="en-US" sz="1000" dirty="0">
                  <a:solidFill>
                    <a:schemeClr val="bg1"/>
                  </a:solidFill>
                  <a:latin typeface="Raleway" panose="020B0503030101060003" pitchFamily="34" charset="0"/>
                </a:rPr>
                <a:t>Project 4</a:t>
              </a:r>
            </a:p>
          </p:txBody>
        </p:sp>
      </p:grpSp>
      <p:grpSp>
        <p:nvGrpSpPr>
          <p:cNvPr id="77" name="Group 76"/>
          <p:cNvGrpSpPr/>
          <p:nvPr/>
        </p:nvGrpSpPr>
        <p:grpSpPr>
          <a:xfrm>
            <a:off x="2132629" y="4820955"/>
            <a:ext cx="1266887" cy="1266887"/>
            <a:chOff x="2132627" y="4820954"/>
            <a:chExt cx="1266887" cy="1266887"/>
          </a:xfrm>
        </p:grpSpPr>
        <p:sp>
          <p:nvSpPr>
            <p:cNvPr id="8" name="Freeform 7"/>
            <p:cNvSpPr/>
            <p:nvPr/>
          </p:nvSpPr>
          <p:spPr>
            <a:xfrm>
              <a:off x="2243510" y="5806748"/>
              <a:ext cx="1045119" cy="281093"/>
            </a:xfrm>
            <a:custGeom>
              <a:avLst/>
              <a:gdLst>
                <a:gd name="connsiteX0" fmla="*/ 0 w 1058697"/>
                <a:gd name="connsiteY0" fmla="*/ 0 h 281093"/>
                <a:gd name="connsiteX1" fmla="*/ 1058697 w 1058697"/>
                <a:gd name="connsiteY1" fmla="*/ 0 h 281093"/>
                <a:gd name="connsiteX2" fmla="*/ 1054761 w 1058697"/>
                <a:gd name="connsiteY2" fmla="*/ 7112 h 281093"/>
                <a:gd name="connsiteX3" fmla="*/ 529348 w 1058697"/>
                <a:gd name="connsiteY3" fmla="*/ 281093 h 281093"/>
                <a:gd name="connsiteX4" fmla="*/ 3936 w 1058697"/>
                <a:gd name="connsiteY4" fmla="*/ 7112 h 28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697" h="281093">
                  <a:moveTo>
                    <a:pt x="0" y="0"/>
                  </a:moveTo>
                  <a:lnTo>
                    <a:pt x="1058697" y="0"/>
                  </a:lnTo>
                  <a:lnTo>
                    <a:pt x="1054761" y="7112"/>
                  </a:lnTo>
                  <a:cubicBezTo>
                    <a:pt x="940894" y="172413"/>
                    <a:pt x="748062" y="281093"/>
                    <a:pt x="529348" y="281093"/>
                  </a:cubicBezTo>
                  <a:cubicBezTo>
                    <a:pt x="310634" y="281093"/>
                    <a:pt x="117803" y="172413"/>
                    <a:pt x="3936" y="7112"/>
                  </a:cubicBezTo>
                  <a:close/>
                </a:path>
              </a:pathLst>
            </a:custGeom>
            <a:solidFill>
              <a:schemeClr val="accent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flipV="1">
              <a:off x="2132627" y="4820954"/>
              <a:ext cx="1266887" cy="126688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TextBox 71"/>
            <p:cNvSpPr txBox="1"/>
            <p:nvPr/>
          </p:nvSpPr>
          <p:spPr>
            <a:xfrm>
              <a:off x="2192750" y="5797018"/>
              <a:ext cx="1172122" cy="246221"/>
            </a:xfrm>
            <a:prstGeom prst="rect">
              <a:avLst/>
            </a:prstGeom>
            <a:noFill/>
          </p:spPr>
          <p:txBody>
            <a:bodyPr wrap="square" rtlCol="0">
              <a:spAutoFit/>
            </a:bodyPr>
            <a:lstStyle/>
            <a:p>
              <a:pPr algn="ctr"/>
              <a:r>
                <a:rPr lang="en-US" sz="1000" dirty="0">
                  <a:solidFill>
                    <a:schemeClr val="bg1"/>
                  </a:solidFill>
                  <a:latin typeface="Raleway" panose="020B0503030101060003" pitchFamily="34" charset="0"/>
                </a:rPr>
                <a:t>Project 2</a:t>
              </a:r>
            </a:p>
          </p:txBody>
        </p:sp>
      </p:grpSp>
      <p:sp>
        <p:nvSpPr>
          <p:cNvPr id="80" name="Rectangle 79"/>
          <p:cNvSpPr/>
          <p:nvPr/>
        </p:nvSpPr>
        <p:spPr>
          <a:xfrm>
            <a:off x="10455998" y="4956254"/>
            <a:ext cx="1423247" cy="760208"/>
          </a:xfrm>
          <a:prstGeom prst="rect">
            <a:avLst/>
          </a:prstGeom>
        </p:spPr>
        <p:txBody>
          <a:bodyPr wrap="square">
            <a:spAutoFit/>
          </a:bodyPr>
          <a:lstStyle/>
          <a:p>
            <a:pPr>
              <a:lnSpc>
                <a:spcPct val="150000"/>
              </a:lnSpc>
            </a:pPr>
            <a:r>
              <a:rPr lang="id-ID" sz="10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sp>
        <p:nvSpPr>
          <p:cNvPr id="84" name="Rectangle 83"/>
          <p:cNvSpPr/>
          <p:nvPr/>
        </p:nvSpPr>
        <p:spPr>
          <a:xfrm>
            <a:off x="7292721" y="4956254"/>
            <a:ext cx="1423247" cy="760208"/>
          </a:xfrm>
          <a:prstGeom prst="rect">
            <a:avLst/>
          </a:prstGeom>
        </p:spPr>
        <p:txBody>
          <a:bodyPr wrap="square">
            <a:spAutoFit/>
          </a:bodyPr>
          <a:lstStyle/>
          <a:p>
            <a:pPr>
              <a:lnSpc>
                <a:spcPct val="150000"/>
              </a:lnSpc>
            </a:pPr>
            <a:r>
              <a:rPr lang="id-ID" sz="10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sp>
        <p:nvSpPr>
          <p:cNvPr id="85" name="Rectangle 84"/>
          <p:cNvSpPr/>
          <p:nvPr/>
        </p:nvSpPr>
        <p:spPr>
          <a:xfrm>
            <a:off x="3441113" y="4956254"/>
            <a:ext cx="1423247" cy="760208"/>
          </a:xfrm>
          <a:prstGeom prst="rect">
            <a:avLst/>
          </a:prstGeom>
        </p:spPr>
        <p:txBody>
          <a:bodyPr wrap="square">
            <a:spAutoFit/>
          </a:bodyPr>
          <a:lstStyle/>
          <a:p>
            <a:pPr>
              <a:lnSpc>
                <a:spcPct val="150000"/>
              </a:lnSpc>
            </a:pPr>
            <a:r>
              <a:rPr lang="id-ID" sz="10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sp>
        <p:nvSpPr>
          <p:cNvPr id="86" name="Rectangle 85"/>
          <p:cNvSpPr/>
          <p:nvPr/>
        </p:nvSpPr>
        <p:spPr>
          <a:xfrm>
            <a:off x="2136510" y="1688434"/>
            <a:ext cx="1423247" cy="760208"/>
          </a:xfrm>
          <a:prstGeom prst="rect">
            <a:avLst/>
          </a:prstGeom>
        </p:spPr>
        <p:txBody>
          <a:bodyPr wrap="square">
            <a:spAutoFit/>
          </a:bodyPr>
          <a:lstStyle/>
          <a:p>
            <a:pPr>
              <a:lnSpc>
                <a:spcPct val="150000"/>
              </a:lnSpc>
            </a:pPr>
            <a:r>
              <a:rPr lang="id-ID" sz="10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sp>
        <p:nvSpPr>
          <p:cNvPr id="87" name="Rectangle 86"/>
          <p:cNvSpPr/>
          <p:nvPr/>
        </p:nvSpPr>
        <p:spPr>
          <a:xfrm>
            <a:off x="5218547" y="1688434"/>
            <a:ext cx="1423247" cy="760208"/>
          </a:xfrm>
          <a:prstGeom prst="rect">
            <a:avLst/>
          </a:prstGeom>
        </p:spPr>
        <p:txBody>
          <a:bodyPr wrap="square">
            <a:spAutoFit/>
          </a:bodyPr>
          <a:lstStyle/>
          <a:p>
            <a:pPr>
              <a:lnSpc>
                <a:spcPct val="150000"/>
              </a:lnSpc>
            </a:pPr>
            <a:r>
              <a:rPr lang="id-ID" sz="10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sp>
        <p:nvSpPr>
          <p:cNvPr id="88" name="Rectangle 87"/>
          <p:cNvSpPr/>
          <p:nvPr/>
        </p:nvSpPr>
        <p:spPr>
          <a:xfrm>
            <a:off x="9288263" y="1688434"/>
            <a:ext cx="1423247" cy="760208"/>
          </a:xfrm>
          <a:prstGeom prst="rect">
            <a:avLst/>
          </a:prstGeom>
        </p:spPr>
        <p:txBody>
          <a:bodyPr wrap="square">
            <a:spAutoFit/>
          </a:bodyPr>
          <a:lstStyle/>
          <a:p>
            <a:pPr>
              <a:lnSpc>
                <a:spcPct val="150000"/>
              </a:lnSpc>
            </a:pPr>
            <a:r>
              <a:rPr lang="id-ID" sz="10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p>
        </p:txBody>
      </p:sp>
      <p:pic>
        <p:nvPicPr>
          <p:cNvPr id="3" name="Picture Placeholder 2">
            <a:extLst>
              <a:ext uri="{FF2B5EF4-FFF2-40B4-BE49-F238E27FC236}">
                <a16:creationId xmlns:a16="http://schemas.microsoft.com/office/drawing/2014/main" id="{20C109EB-6AD0-4C9E-8554-7FA87511D56F}"/>
              </a:ext>
            </a:extLst>
          </p:cNvPr>
          <p:cNvPicPr>
            <a:picLocks noGrp="1" noChangeAspect="1"/>
          </p:cNvPicPr>
          <p:nvPr>
            <p:ph type="pic" sz="quarter" idx="11"/>
          </p:nvPr>
        </p:nvPicPr>
        <p:blipFill>
          <a:blip r:embed="rId4"/>
          <a:srcRect t="16247" b="16247"/>
          <a:stretch>
            <a:fillRect/>
          </a:stretch>
        </p:blipFill>
        <p:spPr/>
      </p:pic>
      <p:pic>
        <p:nvPicPr>
          <p:cNvPr id="5" name="Picture Placeholder 4">
            <a:extLst>
              <a:ext uri="{FF2B5EF4-FFF2-40B4-BE49-F238E27FC236}">
                <a16:creationId xmlns:a16="http://schemas.microsoft.com/office/drawing/2014/main" id="{5E57BA9D-D7EB-4147-8921-43F120780069}"/>
              </a:ext>
            </a:extLst>
          </p:cNvPr>
          <p:cNvPicPr>
            <a:picLocks noGrp="1" noChangeAspect="1"/>
          </p:cNvPicPr>
          <p:nvPr>
            <p:ph type="pic" sz="quarter" idx="12"/>
          </p:nvPr>
        </p:nvPicPr>
        <p:blipFill>
          <a:blip r:embed="rId5"/>
          <a:srcRect l="17035" r="17035"/>
          <a:stretch>
            <a:fillRect/>
          </a:stretch>
        </p:blipFill>
        <p:spPr/>
      </p:pic>
      <p:pic>
        <p:nvPicPr>
          <p:cNvPr id="7" name="Picture Placeholder 6">
            <a:extLst>
              <a:ext uri="{FF2B5EF4-FFF2-40B4-BE49-F238E27FC236}">
                <a16:creationId xmlns:a16="http://schemas.microsoft.com/office/drawing/2014/main" id="{00E1E738-BEA7-4C49-8D1D-16F72FB689AF}"/>
              </a:ext>
            </a:extLst>
          </p:cNvPr>
          <p:cNvPicPr>
            <a:picLocks noGrp="1" noChangeAspect="1"/>
          </p:cNvPicPr>
          <p:nvPr>
            <p:ph type="pic" sz="quarter" idx="13"/>
          </p:nvPr>
        </p:nvPicPr>
        <p:blipFill>
          <a:blip r:embed="rId6"/>
          <a:srcRect l="17039" r="17039"/>
          <a:stretch>
            <a:fillRect/>
          </a:stretch>
        </p:blipFill>
        <p:spPr/>
      </p:pic>
      <p:pic>
        <p:nvPicPr>
          <p:cNvPr id="91" name="Picture Placeholder 90">
            <a:extLst>
              <a:ext uri="{FF2B5EF4-FFF2-40B4-BE49-F238E27FC236}">
                <a16:creationId xmlns:a16="http://schemas.microsoft.com/office/drawing/2014/main" id="{4059EFB3-684D-4C9F-BA8B-FC9D21EDEB5A}"/>
              </a:ext>
            </a:extLst>
          </p:cNvPr>
          <p:cNvPicPr>
            <a:picLocks noGrp="1" noChangeAspect="1"/>
          </p:cNvPicPr>
          <p:nvPr>
            <p:ph type="pic" sz="quarter" idx="14"/>
          </p:nvPr>
        </p:nvPicPr>
        <p:blipFill>
          <a:blip r:embed="rId7"/>
          <a:srcRect t="9497" b="9497"/>
          <a:stretch>
            <a:fillRect/>
          </a:stretch>
        </p:blipFill>
        <p:spPr/>
      </p:pic>
      <p:pic>
        <p:nvPicPr>
          <p:cNvPr id="89" name="Picture Placeholder 88">
            <a:extLst>
              <a:ext uri="{FF2B5EF4-FFF2-40B4-BE49-F238E27FC236}">
                <a16:creationId xmlns:a16="http://schemas.microsoft.com/office/drawing/2014/main" id="{89BAC24F-E37D-4479-A281-FBFBEE4F8F6C}"/>
              </a:ext>
            </a:extLst>
          </p:cNvPr>
          <p:cNvPicPr>
            <a:picLocks noGrp="1" noChangeAspect="1"/>
          </p:cNvPicPr>
          <p:nvPr>
            <p:ph type="pic" sz="quarter" idx="15"/>
          </p:nvPr>
        </p:nvPicPr>
        <p:blipFill>
          <a:blip r:embed="rId8"/>
          <a:srcRect l="17081" r="17081"/>
          <a:stretch>
            <a:fillRect/>
          </a:stretch>
        </p:blipFill>
        <p:spPr/>
      </p:pic>
      <p:pic>
        <p:nvPicPr>
          <p:cNvPr id="76" name="Picture Placeholder 75">
            <a:extLst>
              <a:ext uri="{FF2B5EF4-FFF2-40B4-BE49-F238E27FC236}">
                <a16:creationId xmlns:a16="http://schemas.microsoft.com/office/drawing/2014/main" id="{E2A7B390-023B-4B8B-BB5C-04F7525A79C7}"/>
              </a:ext>
            </a:extLst>
          </p:cNvPr>
          <p:cNvPicPr>
            <a:picLocks noGrp="1" noChangeAspect="1"/>
          </p:cNvPicPr>
          <p:nvPr>
            <p:ph type="pic" sz="quarter" idx="16"/>
          </p:nvPr>
        </p:nvPicPr>
        <p:blipFill>
          <a:blip r:embed="rId9"/>
          <a:srcRect t="12844" b="12844"/>
          <a:stretch>
            <a:fillRect/>
          </a:stretch>
        </p:blipFill>
        <p:spPr/>
      </p:pic>
      <p:sp>
        <p:nvSpPr>
          <p:cNvPr id="49" name="Text Placeholder 48"/>
          <p:cNvSpPr>
            <a:spLocks noGrp="1"/>
          </p:cNvSpPr>
          <p:nvPr>
            <p:ph type="body" sz="quarter" idx="10"/>
          </p:nvPr>
        </p:nvSpPr>
        <p:spPr/>
        <p:txBody>
          <a:bodyPr/>
          <a:lstStyle/>
          <a:p>
            <a:r>
              <a:rPr lang="ru-RU" dirty="0">
                <a:latin typeface="Playfair Display Black" pitchFamily="2" charset="0"/>
              </a:rPr>
              <a:t>ЗАГОЛОВОК</a:t>
            </a:r>
            <a:endParaRPr lang="en-US" dirty="0">
              <a:latin typeface="Playfair Display Black" pitchFamily="2" charset="0"/>
            </a:endParaRPr>
          </a:p>
        </p:txBody>
      </p:sp>
    </p:spTree>
    <p:custDataLst>
      <p:custData r:id="rId1"/>
      <p:tags r:id="rId2"/>
    </p:custDataLst>
    <p:extLst>
      <p:ext uri="{BB962C8B-B14F-4D97-AF65-F5344CB8AC3E}">
        <p14:creationId xmlns:p14="http://schemas.microsoft.com/office/powerpoint/2010/main" val="37278188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45"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750"/>
                                        <p:tgtEl>
                                          <p:spTgt spid="75"/>
                                        </p:tgtEl>
                                      </p:cBhvr>
                                    </p:animEffect>
                                    <p:anim calcmode="lin" valueType="num">
                                      <p:cBhvr>
                                        <p:cTn id="17" dur="750" fill="hold"/>
                                        <p:tgtEl>
                                          <p:spTgt spid="75"/>
                                        </p:tgtEl>
                                        <p:attrNameLst>
                                          <p:attrName>ppt_w</p:attrName>
                                        </p:attrNameLst>
                                      </p:cBhvr>
                                      <p:tavLst>
                                        <p:tav tm="0" fmla="#ppt_w*sin(2.5*pi*$)">
                                          <p:val>
                                            <p:fltVal val="0"/>
                                          </p:val>
                                        </p:tav>
                                        <p:tav tm="100000">
                                          <p:val>
                                            <p:fltVal val="1"/>
                                          </p:val>
                                        </p:tav>
                                      </p:tavLst>
                                    </p:anim>
                                    <p:anim calcmode="lin" valueType="num">
                                      <p:cBhvr>
                                        <p:cTn id="18" dur="750" fill="hold"/>
                                        <p:tgtEl>
                                          <p:spTgt spid="75"/>
                                        </p:tgtEl>
                                        <p:attrNameLst>
                                          <p:attrName>ppt_h</p:attrName>
                                        </p:attrNameLst>
                                      </p:cBhvr>
                                      <p:tavLst>
                                        <p:tav tm="0">
                                          <p:val>
                                            <p:strVal val="#ppt_h"/>
                                          </p:val>
                                        </p:tav>
                                        <p:tav tm="100000">
                                          <p:val>
                                            <p:strVal val="#ppt_h"/>
                                          </p:val>
                                        </p:tav>
                                      </p:tavLst>
                                    </p:anim>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left)">
                                      <p:cBhvr>
                                        <p:cTn id="22" dur="500"/>
                                        <p:tgtEl>
                                          <p:spTgt spid="86"/>
                                        </p:tgtEl>
                                      </p:cBhvr>
                                    </p:animEffect>
                                  </p:childTnLst>
                                </p:cTn>
                              </p:par>
                            </p:childTnLst>
                          </p:cTn>
                        </p:par>
                        <p:par>
                          <p:cTn id="23" fill="hold">
                            <p:stCondLst>
                              <p:cond delay="2250"/>
                            </p:stCondLst>
                            <p:childTnLst>
                              <p:par>
                                <p:cTn id="24" presetID="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0-#ppt_w/2"/>
                                          </p:val>
                                        </p:tav>
                                        <p:tav tm="100000">
                                          <p:val>
                                            <p:strVal val="#ppt_x"/>
                                          </p:val>
                                        </p:tav>
                                      </p:tavLst>
                                    </p:anim>
                                    <p:anim calcmode="lin" valueType="num">
                                      <p:cBhvr additive="base">
                                        <p:cTn id="27" dur="500" fill="hold"/>
                                        <p:tgtEl>
                                          <p:spTgt spid="32"/>
                                        </p:tgtEl>
                                        <p:attrNameLst>
                                          <p:attrName>ppt_y</p:attrName>
                                        </p:attrNameLst>
                                      </p:cBhvr>
                                      <p:tavLst>
                                        <p:tav tm="0">
                                          <p:val>
                                            <p:strVal val="#ppt_y"/>
                                          </p:val>
                                        </p:tav>
                                        <p:tav tm="100000">
                                          <p:val>
                                            <p:strVal val="#ppt_y"/>
                                          </p:val>
                                        </p:tav>
                                      </p:tavLst>
                                    </p:anim>
                                  </p:childTnLst>
                                </p:cTn>
                              </p:par>
                            </p:childTnLst>
                          </p:cTn>
                        </p:par>
                        <p:par>
                          <p:cTn id="28" fill="hold">
                            <p:stCondLst>
                              <p:cond delay="2750"/>
                            </p:stCondLst>
                            <p:childTnLst>
                              <p:par>
                                <p:cTn id="29" presetID="22" presetClass="entr" presetSubtype="1"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up)">
                                      <p:cBhvr>
                                        <p:cTn id="31" dur="500"/>
                                        <p:tgtEl>
                                          <p:spTgt spid="50"/>
                                        </p:tgtEl>
                                      </p:cBhvr>
                                    </p:animEffect>
                                  </p:childTnLst>
                                </p:cTn>
                              </p:par>
                            </p:childTnLst>
                          </p:cTn>
                        </p:par>
                        <p:par>
                          <p:cTn id="32" fill="hold">
                            <p:stCondLst>
                              <p:cond delay="3250"/>
                            </p:stCondLst>
                            <p:childTnLst>
                              <p:par>
                                <p:cTn id="33" presetID="45"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750"/>
                                        <p:tgtEl>
                                          <p:spTgt spid="77"/>
                                        </p:tgtEl>
                                      </p:cBhvr>
                                    </p:animEffect>
                                    <p:anim calcmode="lin" valueType="num">
                                      <p:cBhvr>
                                        <p:cTn id="36" dur="750" fill="hold"/>
                                        <p:tgtEl>
                                          <p:spTgt spid="77"/>
                                        </p:tgtEl>
                                        <p:attrNameLst>
                                          <p:attrName>ppt_w</p:attrName>
                                        </p:attrNameLst>
                                      </p:cBhvr>
                                      <p:tavLst>
                                        <p:tav tm="0" fmla="#ppt_w*sin(2.5*pi*$)">
                                          <p:val>
                                            <p:fltVal val="0"/>
                                          </p:val>
                                        </p:tav>
                                        <p:tav tm="100000">
                                          <p:val>
                                            <p:fltVal val="1"/>
                                          </p:val>
                                        </p:tav>
                                      </p:tavLst>
                                    </p:anim>
                                    <p:anim calcmode="lin" valueType="num">
                                      <p:cBhvr>
                                        <p:cTn id="37" dur="750" fill="hold"/>
                                        <p:tgtEl>
                                          <p:spTgt spid="77"/>
                                        </p:tgtEl>
                                        <p:attrNameLst>
                                          <p:attrName>ppt_h</p:attrName>
                                        </p:attrNameLst>
                                      </p:cBhvr>
                                      <p:tavLst>
                                        <p:tav tm="0">
                                          <p:val>
                                            <p:strVal val="#ppt_h"/>
                                          </p:val>
                                        </p:tav>
                                        <p:tav tm="100000">
                                          <p:val>
                                            <p:strVal val="#ppt_h"/>
                                          </p:val>
                                        </p:tav>
                                      </p:tavLst>
                                    </p:anim>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left)">
                                      <p:cBhvr>
                                        <p:cTn id="41" dur="500"/>
                                        <p:tgtEl>
                                          <p:spTgt spid="85"/>
                                        </p:tgtEl>
                                      </p:cBhvr>
                                    </p:animEffect>
                                  </p:childTnLst>
                                </p:cTn>
                              </p:par>
                            </p:childTnLst>
                          </p:cTn>
                        </p:par>
                        <p:par>
                          <p:cTn id="42" fill="hold">
                            <p:stCondLst>
                              <p:cond delay="4500"/>
                            </p:stCondLst>
                            <p:childTnLst>
                              <p:par>
                                <p:cTn id="43" presetID="2" presetClass="entr" presetSubtype="8"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0-#ppt_w/2"/>
                                          </p:val>
                                        </p:tav>
                                        <p:tav tm="100000">
                                          <p:val>
                                            <p:strVal val="#ppt_x"/>
                                          </p:val>
                                        </p:tav>
                                      </p:tavLst>
                                    </p:anim>
                                    <p:anim calcmode="lin" valueType="num">
                                      <p:cBhvr additive="base">
                                        <p:cTn id="46" dur="500" fill="hold"/>
                                        <p:tgtEl>
                                          <p:spTgt spid="29"/>
                                        </p:tgtEl>
                                        <p:attrNameLst>
                                          <p:attrName>ppt_y</p:attrName>
                                        </p:attrNameLst>
                                      </p:cBhvr>
                                      <p:tavLst>
                                        <p:tav tm="0">
                                          <p:val>
                                            <p:strVal val="#ppt_y"/>
                                          </p:val>
                                        </p:tav>
                                        <p:tav tm="100000">
                                          <p:val>
                                            <p:strVal val="#ppt_y"/>
                                          </p:val>
                                        </p:tav>
                                      </p:tavLst>
                                    </p:anim>
                                  </p:childTnLst>
                                </p:cTn>
                              </p:par>
                            </p:childTnLst>
                          </p:cTn>
                        </p:par>
                        <p:par>
                          <p:cTn id="47" fill="hold">
                            <p:stCondLst>
                              <p:cond delay="5000"/>
                            </p:stCondLst>
                            <p:childTnLst>
                              <p:par>
                                <p:cTn id="48" presetID="22" presetClass="entr" presetSubtype="4" fill="hold"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down)">
                                      <p:cBhvr>
                                        <p:cTn id="50" dur="500"/>
                                        <p:tgtEl>
                                          <p:spTgt spid="62"/>
                                        </p:tgtEl>
                                      </p:cBhvr>
                                    </p:animEffect>
                                  </p:childTnLst>
                                </p:cTn>
                              </p:par>
                            </p:childTnLst>
                          </p:cTn>
                        </p:par>
                        <p:par>
                          <p:cTn id="51" fill="hold">
                            <p:stCondLst>
                              <p:cond delay="5500"/>
                            </p:stCondLst>
                            <p:childTnLst>
                              <p:par>
                                <p:cTn id="52" presetID="45" presetClass="entr" presetSubtype="0" fill="hold"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750"/>
                                        <p:tgtEl>
                                          <p:spTgt spid="78"/>
                                        </p:tgtEl>
                                      </p:cBhvr>
                                    </p:animEffect>
                                    <p:anim calcmode="lin" valueType="num">
                                      <p:cBhvr>
                                        <p:cTn id="55" dur="750" fill="hold"/>
                                        <p:tgtEl>
                                          <p:spTgt spid="78"/>
                                        </p:tgtEl>
                                        <p:attrNameLst>
                                          <p:attrName>ppt_w</p:attrName>
                                        </p:attrNameLst>
                                      </p:cBhvr>
                                      <p:tavLst>
                                        <p:tav tm="0" fmla="#ppt_w*sin(2.5*pi*$)">
                                          <p:val>
                                            <p:fltVal val="0"/>
                                          </p:val>
                                        </p:tav>
                                        <p:tav tm="100000">
                                          <p:val>
                                            <p:fltVal val="1"/>
                                          </p:val>
                                        </p:tav>
                                      </p:tavLst>
                                    </p:anim>
                                    <p:anim calcmode="lin" valueType="num">
                                      <p:cBhvr>
                                        <p:cTn id="56" dur="750" fill="hold"/>
                                        <p:tgtEl>
                                          <p:spTgt spid="78"/>
                                        </p:tgtEl>
                                        <p:attrNameLst>
                                          <p:attrName>ppt_h</p:attrName>
                                        </p:attrNameLst>
                                      </p:cBhvr>
                                      <p:tavLst>
                                        <p:tav tm="0">
                                          <p:val>
                                            <p:strVal val="#ppt_h"/>
                                          </p:val>
                                        </p:tav>
                                        <p:tav tm="100000">
                                          <p:val>
                                            <p:strVal val="#ppt_h"/>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left)">
                                      <p:cBhvr>
                                        <p:cTn id="60" dur="500"/>
                                        <p:tgtEl>
                                          <p:spTgt spid="87"/>
                                        </p:tgtEl>
                                      </p:cBhvr>
                                    </p:animEffect>
                                  </p:childTnLst>
                                </p:cTn>
                              </p:par>
                            </p:childTnLst>
                          </p:cTn>
                        </p:par>
                        <p:par>
                          <p:cTn id="61" fill="hold">
                            <p:stCondLst>
                              <p:cond delay="6750"/>
                            </p:stCondLst>
                            <p:childTnLst>
                              <p:par>
                                <p:cTn id="62" presetID="2" presetClass="entr" presetSubtype="2"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1+#ppt_w/2"/>
                                          </p:val>
                                        </p:tav>
                                        <p:tav tm="100000">
                                          <p:val>
                                            <p:strVal val="#ppt_x"/>
                                          </p:val>
                                        </p:tav>
                                      </p:tavLst>
                                    </p:anim>
                                    <p:anim calcmode="lin" valueType="num">
                                      <p:cBhvr additive="base">
                                        <p:cTn id="65" dur="500" fill="hold"/>
                                        <p:tgtEl>
                                          <p:spTgt spid="35"/>
                                        </p:tgtEl>
                                        <p:attrNameLst>
                                          <p:attrName>ppt_y</p:attrName>
                                        </p:attrNameLst>
                                      </p:cBhvr>
                                      <p:tavLst>
                                        <p:tav tm="0">
                                          <p:val>
                                            <p:strVal val="#ppt_y"/>
                                          </p:val>
                                        </p:tav>
                                        <p:tav tm="100000">
                                          <p:val>
                                            <p:strVal val="#ppt_y"/>
                                          </p:val>
                                        </p:tav>
                                      </p:tavLst>
                                    </p:anim>
                                  </p:childTnLst>
                                </p:cTn>
                              </p:par>
                            </p:childTnLst>
                          </p:cTn>
                        </p:par>
                        <p:par>
                          <p:cTn id="66" fill="hold">
                            <p:stCondLst>
                              <p:cond delay="7250"/>
                            </p:stCondLst>
                            <p:childTnLst>
                              <p:par>
                                <p:cTn id="67" presetID="22" presetClass="entr" presetSubtype="1"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par>
                          <p:cTn id="70" fill="hold">
                            <p:stCondLst>
                              <p:cond delay="7750"/>
                            </p:stCondLst>
                            <p:childTnLst>
                              <p:par>
                                <p:cTn id="71" presetID="45" presetClass="entr" presetSubtype="0" fill="hold" nodeType="after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750"/>
                                        <p:tgtEl>
                                          <p:spTgt spid="81"/>
                                        </p:tgtEl>
                                      </p:cBhvr>
                                    </p:animEffect>
                                    <p:anim calcmode="lin" valueType="num">
                                      <p:cBhvr>
                                        <p:cTn id="74" dur="750" fill="hold"/>
                                        <p:tgtEl>
                                          <p:spTgt spid="81"/>
                                        </p:tgtEl>
                                        <p:attrNameLst>
                                          <p:attrName>ppt_w</p:attrName>
                                        </p:attrNameLst>
                                      </p:cBhvr>
                                      <p:tavLst>
                                        <p:tav tm="0" fmla="#ppt_w*sin(2.5*pi*$)">
                                          <p:val>
                                            <p:fltVal val="0"/>
                                          </p:val>
                                        </p:tav>
                                        <p:tav tm="100000">
                                          <p:val>
                                            <p:fltVal val="1"/>
                                          </p:val>
                                        </p:tav>
                                      </p:tavLst>
                                    </p:anim>
                                    <p:anim calcmode="lin" valueType="num">
                                      <p:cBhvr>
                                        <p:cTn id="75" dur="750" fill="hold"/>
                                        <p:tgtEl>
                                          <p:spTgt spid="81"/>
                                        </p:tgtEl>
                                        <p:attrNameLst>
                                          <p:attrName>ppt_h</p:attrName>
                                        </p:attrNameLst>
                                      </p:cBhvr>
                                      <p:tavLst>
                                        <p:tav tm="0">
                                          <p:val>
                                            <p:strVal val="#ppt_h"/>
                                          </p:val>
                                        </p:tav>
                                        <p:tav tm="100000">
                                          <p:val>
                                            <p:strVal val="#ppt_h"/>
                                          </p:val>
                                        </p:tav>
                                      </p:tavLst>
                                    </p:anim>
                                  </p:childTnLst>
                                </p:cTn>
                              </p:par>
                            </p:childTnLst>
                          </p:cTn>
                        </p:par>
                        <p:par>
                          <p:cTn id="76" fill="hold">
                            <p:stCondLst>
                              <p:cond delay="8500"/>
                            </p:stCondLst>
                            <p:childTnLst>
                              <p:par>
                                <p:cTn id="77" presetID="22" presetClass="entr" presetSubtype="8" fill="hold" grpId="0" nodeType="after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wipe(left)">
                                      <p:cBhvr>
                                        <p:cTn id="79" dur="500"/>
                                        <p:tgtEl>
                                          <p:spTgt spid="84"/>
                                        </p:tgtEl>
                                      </p:cBhvr>
                                    </p:animEffect>
                                  </p:childTnLst>
                                </p:cTn>
                              </p:par>
                            </p:childTnLst>
                          </p:cTn>
                        </p:par>
                        <p:par>
                          <p:cTn id="80" fill="hold">
                            <p:stCondLst>
                              <p:cond delay="9000"/>
                            </p:stCondLst>
                            <p:childTnLst>
                              <p:par>
                                <p:cTn id="81" presetID="2" presetClass="entr" presetSubtype="2" fill="hold" nodeType="after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1+#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childTnLst>
                          </p:cTn>
                        </p:par>
                        <p:par>
                          <p:cTn id="85" fill="hold">
                            <p:stCondLst>
                              <p:cond delay="9500"/>
                            </p:stCondLst>
                            <p:childTnLst>
                              <p:par>
                                <p:cTn id="86" presetID="22" presetClass="entr" presetSubtype="4"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down)">
                                      <p:cBhvr>
                                        <p:cTn id="88" dur="500"/>
                                        <p:tgtEl>
                                          <p:spTgt spid="65"/>
                                        </p:tgtEl>
                                      </p:cBhvr>
                                    </p:animEffect>
                                  </p:childTnLst>
                                </p:cTn>
                              </p:par>
                            </p:childTnLst>
                          </p:cTn>
                        </p:par>
                        <p:par>
                          <p:cTn id="89" fill="hold">
                            <p:stCondLst>
                              <p:cond delay="10000"/>
                            </p:stCondLst>
                            <p:childTnLst>
                              <p:par>
                                <p:cTn id="90" presetID="45" presetClass="entr" presetSubtype="0" fill="hold" nodeType="after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fade">
                                      <p:cBhvr>
                                        <p:cTn id="92" dur="750"/>
                                        <p:tgtEl>
                                          <p:spTgt spid="82"/>
                                        </p:tgtEl>
                                      </p:cBhvr>
                                    </p:animEffect>
                                    <p:anim calcmode="lin" valueType="num">
                                      <p:cBhvr>
                                        <p:cTn id="93" dur="750" fill="hold"/>
                                        <p:tgtEl>
                                          <p:spTgt spid="82"/>
                                        </p:tgtEl>
                                        <p:attrNameLst>
                                          <p:attrName>ppt_w</p:attrName>
                                        </p:attrNameLst>
                                      </p:cBhvr>
                                      <p:tavLst>
                                        <p:tav tm="0" fmla="#ppt_w*sin(2.5*pi*$)">
                                          <p:val>
                                            <p:fltVal val="0"/>
                                          </p:val>
                                        </p:tav>
                                        <p:tav tm="100000">
                                          <p:val>
                                            <p:fltVal val="1"/>
                                          </p:val>
                                        </p:tav>
                                      </p:tavLst>
                                    </p:anim>
                                    <p:anim calcmode="lin" valueType="num">
                                      <p:cBhvr>
                                        <p:cTn id="94" dur="750" fill="hold"/>
                                        <p:tgtEl>
                                          <p:spTgt spid="82"/>
                                        </p:tgtEl>
                                        <p:attrNameLst>
                                          <p:attrName>ppt_h</p:attrName>
                                        </p:attrNameLst>
                                      </p:cBhvr>
                                      <p:tavLst>
                                        <p:tav tm="0">
                                          <p:val>
                                            <p:strVal val="#ppt_h"/>
                                          </p:val>
                                        </p:tav>
                                        <p:tav tm="100000">
                                          <p:val>
                                            <p:strVal val="#ppt_h"/>
                                          </p:val>
                                        </p:tav>
                                      </p:tavLst>
                                    </p:anim>
                                  </p:childTnLst>
                                </p:cTn>
                              </p:par>
                            </p:childTnLst>
                          </p:cTn>
                        </p:par>
                        <p:par>
                          <p:cTn id="95" fill="hold">
                            <p:stCondLst>
                              <p:cond delay="10750"/>
                            </p:stCondLst>
                            <p:childTnLst>
                              <p:par>
                                <p:cTn id="96" presetID="22" presetClass="entr" presetSubtype="8" fill="hold" grpId="0" nodeType="afterEffect">
                                  <p:stCondLst>
                                    <p:cond delay="0"/>
                                  </p:stCondLst>
                                  <p:childTnLst>
                                    <p:set>
                                      <p:cBhvr>
                                        <p:cTn id="97" dur="1" fill="hold">
                                          <p:stCondLst>
                                            <p:cond delay="0"/>
                                          </p:stCondLst>
                                        </p:cTn>
                                        <p:tgtEl>
                                          <p:spTgt spid="88"/>
                                        </p:tgtEl>
                                        <p:attrNameLst>
                                          <p:attrName>style.visibility</p:attrName>
                                        </p:attrNameLst>
                                      </p:cBhvr>
                                      <p:to>
                                        <p:strVal val="visible"/>
                                      </p:to>
                                    </p:set>
                                    <p:animEffect transition="in" filter="wipe(left)">
                                      <p:cBhvr>
                                        <p:cTn id="98" dur="500"/>
                                        <p:tgtEl>
                                          <p:spTgt spid="88"/>
                                        </p:tgtEl>
                                      </p:cBhvr>
                                    </p:animEffect>
                                  </p:childTnLst>
                                </p:cTn>
                              </p:par>
                            </p:childTnLst>
                          </p:cTn>
                        </p:par>
                        <p:par>
                          <p:cTn id="99" fill="hold">
                            <p:stCondLst>
                              <p:cond delay="11250"/>
                            </p:stCondLst>
                            <p:childTnLst>
                              <p:par>
                                <p:cTn id="100" presetID="2" presetClass="entr" presetSubtype="2"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anim calcmode="lin" valueType="num">
                                      <p:cBhvr additive="base">
                                        <p:cTn id="102" dur="500" fill="hold"/>
                                        <p:tgtEl>
                                          <p:spTgt spid="41"/>
                                        </p:tgtEl>
                                        <p:attrNameLst>
                                          <p:attrName>ppt_x</p:attrName>
                                        </p:attrNameLst>
                                      </p:cBhvr>
                                      <p:tavLst>
                                        <p:tav tm="0">
                                          <p:val>
                                            <p:strVal val="1+#ppt_w/2"/>
                                          </p:val>
                                        </p:tav>
                                        <p:tav tm="100000">
                                          <p:val>
                                            <p:strVal val="#ppt_x"/>
                                          </p:val>
                                        </p:tav>
                                      </p:tavLst>
                                    </p:anim>
                                    <p:anim calcmode="lin" valueType="num">
                                      <p:cBhvr additive="base">
                                        <p:cTn id="103" dur="500" fill="hold"/>
                                        <p:tgtEl>
                                          <p:spTgt spid="41"/>
                                        </p:tgtEl>
                                        <p:attrNameLst>
                                          <p:attrName>ppt_y</p:attrName>
                                        </p:attrNameLst>
                                      </p:cBhvr>
                                      <p:tavLst>
                                        <p:tav tm="0">
                                          <p:val>
                                            <p:strVal val="#ppt_y"/>
                                          </p:val>
                                        </p:tav>
                                        <p:tav tm="100000">
                                          <p:val>
                                            <p:strVal val="#ppt_y"/>
                                          </p:val>
                                        </p:tav>
                                      </p:tavLst>
                                    </p:anim>
                                  </p:childTnLst>
                                </p:cTn>
                              </p:par>
                            </p:childTnLst>
                          </p:cTn>
                        </p:par>
                        <p:par>
                          <p:cTn id="104" fill="hold">
                            <p:stCondLst>
                              <p:cond delay="11750"/>
                            </p:stCondLst>
                            <p:childTnLst>
                              <p:par>
                                <p:cTn id="105" presetID="22" presetClass="entr" presetSubtype="1" fill="hold" nodeType="after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wipe(up)">
                                      <p:cBhvr>
                                        <p:cTn id="107" dur="500"/>
                                        <p:tgtEl>
                                          <p:spTgt spid="56"/>
                                        </p:tgtEl>
                                      </p:cBhvr>
                                    </p:animEffect>
                                  </p:childTnLst>
                                </p:cTn>
                              </p:par>
                            </p:childTnLst>
                          </p:cTn>
                        </p:par>
                        <p:par>
                          <p:cTn id="108" fill="hold">
                            <p:stCondLst>
                              <p:cond delay="12250"/>
                            </p:stCondLst>
                            <p:childTnLst>
                              <p:par>
                                <p:cTn id="109" presetID="45" presetClass="entr" presetSubtype="0" fill="hold" nodeType="afterEffect">
                                  <p:stCondLst>
                                    <p:cond delay="0"/>
                                  </p:stCondLst>
                                  <p:childTnLst>
                                    <p:set>
                                      <p:cBhvr>
                                        <p:cTn id="110" dur="1" fill="hold">
                                          <p:stCondLst>
                                            <p:cond delay="0"/>
                                          </p:stCondLst>
                                        </p:cTn>
                                        <p:tgtEl>
                                          <p:spTgt spid="83"/>
                                        </p:tgtEl>
                                        <p:attrNameLst>
                                          <p:attrName>style.visibility</p:attrName>
                                        </p:attrNameLst>
                                      </p:cBhvr>
                                      <p:to>
                                        <p:strVal val="visible"/>
                                      </p:to>
                                    </p:set>
                                    <p:animEffect transition="in" filter="fade">
                                      <p:cBhvr>
                                        <p:cTn id="111" dur="750"/>
                                        <p:tgtEl>
                                          <p:spTgt spid="83"/>
                                        </p:tgtEl>
                                      </p:cBhvr>
                                    </p:animEffect>
                                    <p:anim calcmode="lin" valueType="num">
                                      <p:cBhvr>
                                        <p:cTn id="112" dur="750" fill="hold"/>
                                        <p:tgtEl>
                                          <p:spTgt spid="83"/>
                                        </p:tgtEl>
                                        <p:attrNameLst>
                                          <p:attrName>ppt_w</p:attrName>
                                        </p:attrNameLst>
                                      </p:cBhvr>
                                      <p:tavLst>
                                        <p:tav tm="0" fmla="#ppt_w*sin(2.5*pi*$)">
                                          <p:val>
                                            <p:fltVal val="0"/>
                                          </p:val>
                                        </p:tav>
                                        <p:tav tm="100000">
                                          <p:val>
                                            <p:fltVal val="1"/>
                                          </p:val>
                                        </p:tav>
                                      </p:tavLst>
                                    </p:anim>
                                    <p:anim calcmode="lin" valueType="num">
                                      <p:cBhvr>
                                        <p:cTn id="113" dur="750" fill="hold"/>
                                        <p:tgtEl>
                                          <p:spTgt spid="83"/>
                                        </p:tgtEl>
                                        <p:attrNameLst>
                                          <p:attrName>ppt_h</p:attrName>
                                        </p:attrNameLst>
                                      </p:cBhvr>
                                      <p:tavLst>
                                        <p:tav tm="0">
                                          <p:val>
                                            <p:strVal val="#ppt_h"/>
                                          </p:val>
                                        </p:tav>
                                        <p:tav tm="100000">
                                          <p:val>
                                            <p:strVal val="#ppt_h"/>
                                          </p:val>
                                        </p:tav>
                                      </p:tavLst>
                                    </p:anim>
                                  </p:childTnLst>
                                </p:cTn>
                              </p:par>
                            </p:childTnLst>
                          </p:cTn>
                        </p:par>
                        <p:par>
                          <p:cTn id="114" fill="hold">
                            <p:stCondLst>
                              <p:cond delay="13000"/>
                            </p:stCondLst>
                            <p:childTnLst>
                              <p:par>
                                <p:cTn id="115" presetID="22" presetClass="entr" presetSubtype="8" fill="hold" grpId="0" nodeType="after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wipe(left)">
                                      <p:cBhvr>
                                        <p:cTn id="1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4" grpId="0"/>
      <p:bldP spid="85" grpId="0"/>
      <p:bldP spid="86" grpId="0"/>
      <p:bldP spid="87"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64"/>
          <p:cNvSpPr/>
          <p:nvPr/>
        </p:nvSpPr>
        <p:spPr>
          <a:xfrm rot="10800000">
            <a:off x="6296539" y="2845331"/>
            <a:ext cx="887439" cy="887439"/>
          </a:xfrm>
          <a:custGeom>
            <a:avLst/>
            <a:gdLst>
              <a:gd name="connsiteX0" fmla="*/ 0 w 2127508"/>
              <a:gd name="connsiteY0" fmla="*/ 2014424 h 2127508"/>
              <a:gd name="connsiteX1" fmla="*/ 113084 w 2127508"/>
              <a:gd name="connsiteY1" fmla="*/ 2127508 h 2127508"/>
              <a:gd name="connsiteX2" fmla="*/ 0 w 2127508"/>
              <a:gd name="connsiteY2" fmla="*/ 2127508 h 2127508"/>
              <a:gd name="connsiteX3" fmla="*/ 0 w 2127508"/>
              <a:gd name="connsiteY3" fmla="*/ 1672139 h 2127508"/>
              <a:gd name="connsiteX4" fmla="*/ 455369 w 2127508"/>
              <a:gd name="connsiteY4" fmla="*/ 2127508 h 2127508"/>
              <a:gd name="connsiteX5" fmla="*/ 298869 w 2127508"/>
              <a:gd name="connsiteY5" fmla="*/ 2127508 h 2127508"/>
              <a:gd name="connsiteX6" fmla="*/ 0 w 2127508"/>
              <a:gd name="connsiteY6" fmla="*/ 1828639 h 2127508"/>
              <a:gd name="connsiteX7" fmla="*/ 0 w 2127508"/>
              <a:gd name="connsiteY7" fmla="*/ 0 h 2127508"/>
              <a:gd name="connsiteX8" fmla="*/ 2127508 w 2127508"/>
              <a:gd name="connsiteY8" fmla="*/ 0 h 2127508"/>
              <a:gd name="connsiteX9" fmla="*/ 2127508 w 2127508"/>
              <a:gd name="connsiteY9" fmla="*/ 2127508 h 2127508"/>
              <a:gd name="connsiteX10" fmla="*/ 593863 w 2127508"/>
              <a:gd name="connsiteY10" fmla="*/ 2127508 h 2127508"/>
              <a:gd name="connsiteX11" fmla="*/ 0 w 2127508"/>
              <a:gd name="connsiteY11" fmla="*/ 1533645 h 21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508" h="2127508">
                <a:moveTo>
                  <a:pt x="0" y="2014424"/>
                </a:moveTo>
                <a:lnTo>
                  <a:pt x="113084" y="2127508"/>
                </a:lnTo>
                <a:lnTo>
                  <a:pt x="0" y="2127508"/>
                </a:lnTo>
                <a:close/>
                <a:moveTo>
                  <a:pt x="0" y="1672139"/>
                </a:moveTo>
                <a:lnTo>
                  <a:pt x="455369" y="2127508"/>
                </a:lnTo>
                <a:lnTo>
                  <a:pt x="298869" y="2127508"/>
                </a:lnTo>
                <a:lnTo>
                  <a:pt x="0" y="1828639"/>
                </a:lnTo>
                <a:close/>
                <a:moveTo>
                  <a:pt x="0" y="0"/>
                </a:moveTo>
                <a:lnTo>
                  <a:pt x="2127508" y="0"/>
                </a:lnTo>
                <a:lnTo>
                  <a:pt x="2127508" y="2127508"/>
                </a:lnTo>
                <a:lnTo>
                  <a:pt x="593863" y="2127508"/>
                </a:lnTo>
                <a:lnTo>
                  <a:pt x="0" y="153364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rot="10800000">
            <a:off x="5001138" y="2845331"/>
            <a:ext cx="887439" cy="887439"/>
          </a:xfrm>
          <a:custGeom>
            <a:avLst/>
            <a:gdLst>
              <a:gd name="connsiteX0" fmla="*/ 0 w 2127508"/>
              <a:gd name="connsiteY0" fmla="*/ 2014424 h 2127508"/>
              <a:gd name="connsiteX1" fmla="*/ 113084 w 2127508"/>
              <a:gd name="connsiteY1" fmla="*/ 2127508 h 2127508"/>
              <a:gd name="connsiteX2" fmla="*/ 0 w 2127508"/>
              <a:gd name="connsiteY2" fmla="*/ 2127508 h 2127508"/>
              <a:gd name="connsiteX3" fmla="*/ 0 w 2127508"/>
              <a:gd name="connsiteY3" fmla="*/ 1672139 h 2127508"/>
              <a:gd name="connsiteX4" fmla="*/ 455369 w 2127508"/>
              <a:gd name="connsiteY4" fmla="*/ 2127508 h 2127508"/>
              <a:gd name="connsiteX5" fmla="*/ 298869 w 2127508"/>
              <a:gd name="connsiteY5" fmla="*/ 2127508 h 2127508"/>
              <a:gd name="connsiteX6" fmla="*/ 0 w 2127508"/>
              <a:gd name="connsiteY6" fmla="*/ 1828639 h 2127508"/>
              <a:gd name="connsiteX7" fmla="*/ 0 w 2127508"/>
              <a:gd name="connsiteY7" fmla="*/ 0 h 2127508"/>
              <a:gd name="connsiteX8" fmla="*/ 2127508 w 2127508"/>
              <a:gd name="connsiteY8" fmla="*/ 0 h 2127508"/>
              <a:gd name="connsiteX9" fmla="*/ 2127508 w 2127508"/>
              <a:gd name="connsiteY9" fmla="*/ 2127508 h 2127508"/>
              <a:gd name="connsiteX10" fmla="*/ 593863 w 2127508"/>
              <a:gd name="connsiteY10" fmla="*/ 2127508 h 2127508"/>
              <a:gd name="connsiteX11" fmla="*/ 0 w 2127508"/>
              <a:gd name="connsiteY11" fmla="*/ 1533645 h 21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508" h="2127508">
                <a:moveTo>
                  <a:pt x="0" y="2014424"/>
                </a:moveTo>
                <a:lnTo>
                  <a:pt x="113084" y="2127508"/>
                </a:lnTo>
                <a:lnTo>
                  <a:pt x="0" y="2127508"/>
                </a:lnTo>
                <a:close/>
                <a:moveTo>
                  <a:pt x="0" y="1672139"/>
                </a:moveTo>
                <a:lnTo>
                  <a:pt x="455369" y="2127508"/>
                </a:lnTo>
                <a:lnTo>
                  <a:pt x="298869" y="2127508"/>
                </a:lnTo>
                <a:lnTo>
                  <a:pt x="0" y="1828639"/>
                </a:lnTo>
                <a:close/>
                <a:moveTo>
                  <a:pt x="0" y="0"/>
                </a:moveTo>
                <a:lnTo>
                  <a:pt x="2127508" y="0"/>
                </a:lnTo>
                <a:lnTo>
                  <a:pt x="2127508" y="2127508"/>
                </a:lnTo>
                <a:lnTo>
                  <a:pt x="593863" y="2127508"/>
                </a:lnTo>
                <a:lnTo>
                  <a:pt x="0" y="153364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rot="10800000">
            <a:off x="6296539" y="3945315"/>
            <a:ext cx="887439" cy="887439"/>
          </a:xfrm>
          <a:custGeom>
            <a:avLst/>
            <a:gdLst>
              <a:gd name="connsiteX0" fmla="*/ 0 w 2127508"/>
              <a:gd name="connsiteY0" fmla="*/ 2014424 h 2127508"/>
              <a:gd name="connsiteX1" fmla="*/ 113084 w 2127508"/>
              <a:gd name="connsiteY1" fmla="*/ 2127508 h 2127508"/>
              <a:gd name="connsiteX2" fmla="*/ 0 w 2127508"/>
              <a:gd name="connsiteY2" fmla="*/ 2127508 h 2127508"/>
              <a:gd name="connsiteX3" fmla="*/ 0 w 2127508"/>
              <a:gd name="connsiteY3" fmla="*/ 1672139 h 2127508"/>
              <a:gd name="connsiteX4" fmla="*/ 455369 w 2127508"/>
              <a:gd name="connsiteY4" fmla="*/ 2127508 h 2127508"/>
              <a:gd name="connsiteX5" fmla="*/ 298869 w 2127508"/>
              <a:gd name="connsiteY5" fmla="*/ 2127508 h 2127508"/>
              <a:gd name="connsiteX6" fmla="*/ 0 w 2127508"/>
              <a:gd name="connsiteY6" fmla="*/ 1828639 h 2127508"/>
              <a:gd name="connsiteX7" fmla="*/ 0 w 2127508"/>
              <a:gd name="connsiteY7" fmla="*/ 0 h 2127508"/>
              <a:gd name="connsiteX8" fmla="*/ 2127508 w 2127508"/>
              <a:gd name="connsiteY8" fmla="*/ 0 h 2127508"/>
              <a:gd name="connsiteX9" fmla="*/ 2127508 w 2127508"/>
              <a:gd name="connsiteY9" fmla="*/ 2127508 h 2127508"/>
              <a:gd name="connsiteX10" fmla="*/ 593863 w 2127508"/>
              <a:gd name="connsiteY10" fmla="*/ 2127508 h 2127508"/>
              <a:gd name="connsiteX11" fmla="*/ 0 w 2127508"/>
              <a:gd name="connsiteY11" fmla="*/ 1533645 h 21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508" h="2127508">
                <a:moveTo>
                  <a:pt x="0" y="2014424"/>
                </a:moveTo>
                <a:lnTo>
                  <a:pt x="113084" y="2127508"/>
                </a:lnTo>
                <a:lnTo>
                  <a:pt x="0" y="2127508"/>
                </a:lnTo>
                <a:close/>
                <a:moveTo>
                  <a:pt x="0" y="1672139"/>
                </a:moveTo>
                <a:lnTo>
                  <a:pt x="455369" y="2127508"/>
                </a:lnTo>
                <a:lnTo>
                  <a:pt x="298869" y="2127508"/>
                </a:lnTo>
                <a:lnTo>
                  <a:pt x="0" y="1828639"/>
                </a:lnTo>
                <a:close/>
                <a:moveTo>
                  <a:pt x="0" y="0"/>
                </a:moveTo>
                <a:lnTo>
                  <a:pt x="2127508" y="0"/>
                </a:lnTo>
                <a:lnTo>
                  <a:pt x="2127508" y="2127508"/>
                </a:lnTo>
                <a:lnTo>
                  <a:pt x="593863" y="2127508"/>
                </a:lnTo>
                <a:lnTo>
                  <a:pt x="0" y="153364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0800000">
            <a:off x="5001138" y="3945315"/>
            <a:ext cx="887439" cy="887439"/>
          </a:xfrm>
          <a:custGeom>
            <a:avLst/>
            <a:gdLst>
              <a:gd name="connsiteX0" fmla="*/ 0 w 2127508"/>
              <a:gd name="connsiteY0" fmla="*/ 2014424 h 2127508"/>
              <a:gd name="connsiteX1" fmla="*/ 113084 w 2127508"/>
              <a:gd name="connsiteY1" fmla="*/ 2127508 h 2127508"/>
              <a:gd name="connsiteX2" fmla="*/ 0 w 2127508"/>
              <a:gd name="connsiteY2" fmla="*/ 2127508 h 2127508"/>
              <a:gd name="connsiteX3" fmla="*/ 0 w 2127508"/>
              <a:gd name="connsiteY3" fmla="*/ 1672139 h 2127508"/>
              <a:gd name="connsiteX4" fmla="*/ 455369 w 2127508"/>
              <a:gd name="connsiteY4" fmla="*/ 2127508 h 2127508"/>
              <a:gd name="connsiteX5" fmla="*/ 298869 w 2127508"/>
              <a:gd name="connsiteY5" fmla="*/ 2127508 h 2127508"/>
              <a:gd name="connsiteX6" fmla="*/ 0 w 2127508"/>
              <a:gd name="connsiteY6" fmla="*/ 1828639 h 2127508"/>
              <a:gd name="connsiteX7" fmla="*/ 0 w 2127508"/>
              <a:gd name="connsiteY7" fmla="*/ 0 h 2127508"/>
              <a:gd name="connsiteX8" fmla="*/ 2127508 w 2127508"/>
              <a:gd name="connsiteY8" fmla="*/ 0 h 2127508"/>
              <a:gd name="connsiteX9" fmla="*/ 2127508 w 2127508"/>
              <a:gd name="connsiteY9" fmla="*/ 2127508 h 2127508"/>
              <a:gd name="connsiteX10" fmla="*/ 593863 w 2127508"/>
              <a:gd name="connsiteY10" fmla="*/ 2127508 h 2127508"/>
              <a:gd name="connsiteX11" fmla="*/ 0 w 2127508"/>
              <a:gd name="connsiteY11" fmla="*/ 1533645 h 21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508" h="2127508">
                <a:moveTo>
                  <a:pt x="0" y="2014424"/>
                </a:moveTo>
                <a:lnTo>
                  <a:pt x="113084" y="2127508"/>
                </a:lnTo>
                <a:lnTo>
                  <a:pt x="0" y="2127508"/>
                </a:lnTo>
                <a:close/>
                <a:moveTo>
                  <a:pt x="0" y="1672139"/>
                </a:moveTo>
                <a:lnTo>
                  <a:pt x="455369" y="2127508"/>
                </a:lnTo>
                <a:lnTo>
                  <a:pt x="298869" y="2127508"/>
                </a:lnTo>
                <a:lnTo>
                  <a:pt x="0" y="1828639"/>
                </a:lnTo>
                <a:close/>
                <a:moveTo>
                  <a:pt x="0" y="0"/>
                </a:moveTo>
                <a:lnTo>
                  <a:pt x="2127508" y="0"/>
                </a:lnTo>
                <a:lnTo>
                  <a:pt x="2127508" y="2127508"/>
                </a:lnTo>
                <a:lnTo>
                  <a:pt x="593863" y="2127508"/>
                </a:lnTo>
                <a:lnTo>
                  <a:pt x="0" y="153364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0800000">
            <a:off x="6296539" y="5150117"/>
            <a:ext cx="887439" cy="887439"/>
          </a:xfrm>
          <a:custGeom>
            <a:avLst/>
            <a:gdLst>
              <a:gd name="connsiteX0" fmla="*/ 0 w 2127508"/>
              <a:gd name="connsiteY0" fmla="*/ 2014424 h 2127508"/>
              <a:gd name="connsiteX1" fmla="*/ 113084 w 2127508"/>
              <a:gd name="connsiteY1" fmla="*/ 2127508 h 2127508"/>
              <a:gd name="connsiteX2" fmla="*/ 0 w 2127508"/>
              <a:gd name="connsiteY2" fmla="*/ 2127508 h 2127508"/>
              <a:gd name="connsiteX3" fmla="*/ 0 w 2127508"/>
              <a:gd name="connsiteY3" fmla="*/ 1672139 h 2127508"/>
              <a:gd name="connsiteX4" fmla="*/ 455369 w 2127508"/>
              <a:gd name="connsiteY4" fmla="*/ 2127508 h 2127508"/>
              <a:gd name="connsiteX5" fmla="*/ 298869 w 2127508"/>
              <a:gd name="connsiteY5" fmla="*/ 2127508 h 2127508"/>
              <a:gd name="connsiteX6" fmla="*/ 0 w 2127508"/>
              <a:gd name="connsiteY6" fmla="*/ 1828639 h 2127508"/>
              <a:gd name="connsiteX7" fmla="*/ 0 w 2127508"/>
              <a:gd name="connsiteY7" fmla="*/ 0 h 2127508"/>
              <a:gd name="connsiteX8" fmla="*/ 2127508 w 2127508"/>
              <a:gd name="connsiteY8" fmla="*/ 0 h 2127508"/>
              <a:gd name="connsiteX9" fmla="*/ 2127508 w 2127508"/>
              <a:gd name="connsiteY9" fmla="*/ 2127508 h 2127508"/>
              <a:gd name="connsiteX10" fmla="*/ 593863 w 2127508"/>
              <a:gd name="connsiteY10" fmla="*/ 2127508 h 2127508"/>
              <a:gd name="connsiteX11" fmla="*/ 0 w 2127508"/>
              <a:gd name="connsiteY11" fmla="*/ 1533645 h 21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508" h="2127508">
                <a:moveTo>
                  <a:pt x="0" y="2014424"/>
                </a:moveTo>
                <a:lnTo>
                  <a:pt x="113084" y="2127508"/>
                </a:lnTo>
                <a:lnTo>
                  <a:pt x="0" y="2127508"/>
                </a:lnTo>
                <a:close/>
                <a:moveTo>
                  <a:pt x="0" y="1672139"/>
                </a:moveTo>
                <a:lnTo>
                  <a:pt x="455369" y="2127508"/>
                </a:lnTo>
                <a:lnTo>
                  <a:pt x="298869" y="2127508"/>
                </a:lnTo>
                <a:lnTo>
                  <a:pt x="0" y="1828639"/>
                </a:lnTo>
                <a:close/>
                <a:moveTo>
                  <a:pt x="0" y="0"/>
                </a:moveTo>
                <a:lnTo>
                  <a:pt x="2127508" y="0"/>
                </a:lnTo>
                <a:lnTo>
                  <a:pt x="2127508" y="2127508"/>
                </a:lnTo>
                <a:lnTo>
                  <a:pt x="593863" y="2127508"/>
                </a:lnTo>
                <a:lnTo>
                  <a:pt x="0" y="15336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0800000">
            <a:off x="5001137" y="5150118"/>
            <a:ext cx="887439" cy="887439"/>
          </a:xfrm>
          <a:custGeom>
            <a:avLst/>
            <a:gdLst>
              <a:gd name="connsiteX0" fmla="*/ 0 w 2127508"/>
              <a:gd name="connsiteY0" fmla="*/ 2014424 h 2127508"/>
              <a:gd name="connsiteX1" fmla="*/ 113084 w 2127508"/>
              <a:gd name="connsiteY1" fmla="*/ 2127508 h 2127508"/>
              <a:gd name="connsiteX2" fmla="*/ 0 w 2127508"/>
              <a:gd name="connsiteY2" fmla="*/ 2127508 h 2127508"/>
              <a:gd name="connsiteX3" fmla="*/ 0 w 2127508"/>
              <a:gd name="connsiteY3" fmla="*/ 1672139 h 2127508"/>
              <a:gd name="connsiteX4" fmla="*/ 455369 w 2127508"/>
              <a:gd name="connsiteY4" fmla="*/ 2127508 h 2127508"/>
              <a:gd name="connsiteX5" fmla="*/ 298869 w 2127508"/>
              <a:gd name="connsiteY5" fmla="*/ 2127508 h 2127508"/>
              <a:gd name="connsiteX6" fmla="*/ 0 w 2127508"/>
              <a:gd name="connsiteY6" fmla="*/ 1828639 h 2127508"/>
              <a:gd name="connsiteX7" fmla="*/ 0 w 2127508"/>
              <a:gd name="connsiteY7" fmla="*/ 0 h 2127508"/>
              <a:gd name="connsiteX8" fmla="*/ 2127508 w 2127508"/>
              <a:gd name="connsiteY8" fmla="*/ 0 h 2127508"/>
              <a:gd name="connsiteX9" fmla="*/ 2127508 w 2127508"/>
              <a:gd name="connsiteY9" fmla="*/ 2127508 h 2127508"/>
              <a:gd name="connsiteX10" fmla="*/ 593863 w 2127508"/>
              <a:gd name="connsiteY10" fmla="*/ 2127508 h 2127508"/>
              <a:gd name="connsiteX11" fmla="*/ 0 w 2127508"/>
              <a:gd name="connsiteY11" fmla="*/ 1533645 h 21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508" h="2127508">
                <a:moveTo>
                  <a:pt x="0" y="2014424"/>
                </a:moveTo>
                <a:lnTo>
                  <a:pt x="113084" y="2127508"/>
                </a:lnTo>
                <a:lnTo>
                  <a:pt x="0" y="2127508"/>
                </a:lnTo>
                <a:close/>
                <a:moveTo>
                  <a:pt x="0" y="1672139"/>
                </a:moveTo>
                <a:lnTo>
                  <a:pt x="455369" y="2127508"/>
                </a:lnTo>
                <a:lnTo>
                  <a:pt x="298869" y="2127508"/>
                </a:lnTo>
                <a:lnTo>
                  <a:pt x="0" y="1828639"/>
                </a:lnTo>
                <a:close/>
                <a:moveTo>
                  <a:pt x="0" y="0"/>
                </a:moveTo>
                <a:lnTo>
                  <a:pt x="2127508" y="0"/>
                </a:lnTo>
                <a:lnTo>
                  <a:pt x="2127508" y="2127508"/>
                </a:lnTo>
                <a:lnTo>
                  <a:pt x="593863" y="2127508"/>
                </a:lnTo>
                <a:lnTo>
                  <a:pt x="0" y="153364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rot="10800000">
            <a:off x="6296538" y="1741285"/>
            <a:ext cx="887439" cy="887439"/>
          </a:xfrm>
          <a:custGeom>
            <a:avLst/>
            <a:gdLst>
              <a:gd name="connsiteX0" fmla="*/ 0 w 2127508"/>
              <a:gd name="connsiteY0" fmla="*/ 2014424 h 2127508"/>
              <a:gd name="connsiteX1" fmla="*/ 113084 w 2127508"/>
              <a:gd name="connsiteY1" fmla="*/ 2127508 h 2127508"/>
              <a:gd name="connsiteX2" fmla="*/ 0 w 2127508"/>
              <a:gd name="connsiteY2" fmla="*/ 2127508 h 2127508"/>
              <a:gd name="connsiteX3" fmla="*/ 0 w 2127508"/>
              <a:gd name="connsiteY3" fmla="*/ 1672139 h 2127508"/>
              <a:gd name="connsiteX4" fmla="*/ 455369 w 2127508"/>
              <a:gd name="connsiteY4" fmla="*/ 2127508 h 2127508"/>
              <a:gd name="connsiteX5" fmla="*/ 298869 w 2127508"/>
              <a:gd name="connsiteY5" fmla="*/ 2127508 h 2127508"/>
              <a:gd name="connsiteX6" fmla="*/ 0 w 2127508"/>
              <a:gd name="connsiteY6" fmla="*/ 1828639 h 2127508"/>
              <a:gd name="connsiteX7" fmla="*/ 0 w 2127508"/>
              <a:gd name="connsiteY7" fmla="*/ 0 h 2127508"/>
              <a:gd name="connsiteX8" fmla="*/ 2127508 w 2127508"/>
              <a:gd name="connsiteY8" fmla="*/ 0 h 2127508"/>
              <a:gd name="connsiteX9" fmla="*/ 2127508 w 2127508"/>
              <a:gd name="connsiteY9" fmla="*/ 2127508 h 2127508"/>
              <a:gd name="connsiteX10" fmla="*/ 593863 w 2127508"/>
              <a:gd name="connsiteY10" fmla="*/ 2127508 h 2127508"/>
              <a:gd name="connsiteX11" fmla="*/ 0 w 2127508"/>
              <a:gd name="connsiteY11" fmla="*/ 1533645 h 21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508" h="2127508">
                <a:moveTo>
                  <a:pt x="0" y="2014424"/>
                </a:moveTo>
                <a:lnTo>
                  <a:pt x="113084" y="2127508"/>
                </a:lnTo>
                <a:lnTo>
                  <a:pt x="0" y="2127508"/>
                </a:lnTo>
                <a:close/>
                <a:moveTo>
                  <a:pt x="0" y="1672139"/>
                </a:moveTo>
                <a:lnTo>
                  <a:pt x="455369" y="2127508"/>
                </a:lnTo>
                <a:lnTo>
                  <a:pt x="298869" y="2127508"/>
                </a:lnTo>
                <a:lnTo>
                  <a:pt x="0" y="1828639"/>
                </a:lnTo>
                <a:close/>
                <a:moveTo>
                  <a:pt x="0" y="0"/>
                </a:moveTo>
                <a:lnTo>
                  <a:pt x="2127508" y="0"/>
                </a:lnTo>
                <a:lnTo>
                  <a:pt x="2127508" y="2127508"/>
                </a:lnTo>
                <a:lnTo>
                  <a:pt x="593863" y="2127508"/>
                </a:lnTo>
                <a:lnTo>
                  <a:pt x="0" y="15336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0800000">
            <a:off x="5008024" y="1741285"/>
            <a:ext cx="887439" cy="887439"/>
          </a:xfrm>
          <a:custGeom>
            <a:avLst/>
            <a:gdLst>
              <a:gd name="connsiteX0" fmla="*/ 0 w 2127508"/>
              <a:gd name="connsiteY0" fmla="*/ 2014424 h 2127508"/>
              <a:gd name="connsiteX1" fmla="*/ 113084 w 2127508"/>
              <a:gd name="connsiteY1" fmla="*/ 2127508 h 2127508"/>
              <a:gd name="connsiteX2" fmla="*/ 0 w 2127508"/>
              <a:gd name="connsiteY2" fmla="*/ 2127508 h 2127508"/>
              <a:gd name="connsiteX3" fmla="*/ 0 w 2127508"/>
              <a:gd name="connsiteY3" fmla="*/ 1672139 h 2127508"/>
              <a:gd name="connsiteX4" fmla="*/ 455369 w 2127508"/>
              <a:gd name="connsiteY4" fmla="*/ 2127508 h 2127508"/>
              <a:gd name="connsiteX5" fmla="*/ 298869 w 2127508"/>
              <a:gd name="connsiteY5" fmla="*/ 2127508 h 2127508"/>
              <a:gd name="connsiteX6" fmla="*/ 0 w 2127508"/>
              <a:gd name="connsiteY6" fmla="*/ 1828639 h 2127508"/>
              <a:gd name="connsiteX7" fmla="*/ 0 w 2127508"/>
              <a:gd name="connsiteY7" fmla="*/ 0 h 2127508"/>
              <a:gd name="connsiteX8" fmla="*/ 2127508 w 2127508"/>
              <a:gd name="connsiteY8" fmla="*/ 0 h 2127508"/>
              <a:gd name="connsiteX9" fmla="*/ 2127508 w 2127508"/>
              <a:gd name="connsiteY9" fmla="*/ 2127508 h 2127508"/>
              <a:gd name="connsiteX10" fmla="*/ 593863 w 2127508"/>
              <a:gd name="connsiteY10" fmla="*/ 2127508 h 2127508"/>
              <a:gd name="connsiteX11" fmla="*/ 0 w 2127508"/>
              <a:gd name="connsiteY11" fmla="*/ 1533645 h 21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508" h="2127508">
                <a:moveTo>
                  <a:pt x="0" y="2014424"/>
                </a:moveTo>
                <a:lnTo>
                  <a:pt x="113084" y="2127508"/>
                </a:lnTo>
                <a:lnTo>
                  <a:pt x="0" y="2127508"/>
                </a:lnTo>
                <a:close/>
                <a:moveTo>
                  <a:pt x="0" y="1672139"/>
                </a:moveTo>
                <a:lnTo>
                  <a:pt x="455369" y="2127508"/>
                </a:lnTo>
                <a:lnTo>
                  <a:pt x="298869" y="2127508"/>
                </a:lnTo>
                <a:lnTo>
                  <a:pt x="0" y="1828639"/>
                </a:lnTo>
                <a:close/>
                <a:moveTo>
                  <a:pt x="0" y="0"/>
                </a:moveTo>
                <a:lnTo>
                  <a:pt x="2127508" y="0"/>
                </a:lnTo>
                <a:lnTo>
                  <a:pt x="2127508" y="2127508"/>
                </a:lnTo>
                <a:lnTo>
                  <a:pt x="593863" y="2127508"/>
                </a:lnTo>
                <a:lnTo>
                  <a:pt x="0" y="153364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629307" y="828173"/>
            <a:ext cx="4371831" cy="454025"/>
          </a:xfrm>
        </p:spPr>
        <p:txBody>
          <a:bodyPr/>
          <a:lstStyle/>
          <a:p>
            <a:r>
              <a:rPr lang="ru-RU" dirty="0">
                <a:solidFill>
                  <a:srgbClr val="0B2D50"/>
                </a:solidFill>
                <a:latin typeface="Playfair Display Black" pitchFamily="2" charset="0"/>
              </a:rPr>
              <a:t>ЗАГОЛОВОК</a:t>
            </a:r>
            <a:endParaRPr lang="en-US" dirty="0">
              <a:solidFill>
                <a:srgbClr val="0B2D50"/>
              </a:solidFill>
              <a:latin typeface="Playfair Display Black" pitchFamily="2" charset="0"/>
            </a:endParaRPr>
          </a:p>
        </p:txBody>
      </p:sp>
      <p:sp>
        <p:nvSpPr>
          <p:cNvPr id="27" name="TextBox 26"/>
          <p:cNvSpPr txBox="1"/>
          <p:nvPr/>
        </p:nvSpPr>
        <p:spPr>
          <a:xfrm>
            <a:off x="4023478" y="1665538"/>
            <a:ext cx="724878" cy="338554"/>
          </a:xfrm>
          <a:prstGeom prst="rect">
            <a:avLst/>
          </a:prstGeom>
          <a:noFill/>
        </p:spPr>
        <p:txBody>
          <a:bodyPr wrap="none" rtlCol="0">
            <a:spAutoFit/>
          </a:bodyPr>
          <a:lstStyle/>
          <a:p>
            <a:pPr algn="r"/>
            <a:r>
              <a:rPr lang="ru-RU" sz="1600" dirty="0">
                <a:latin typeface="Raleway" panose="020B0503030101060003" pitchFamily="34" charset="0"/>
              </a:rPr>
              <a:t>Текст</a:t>
            </a:r>
            <a:endParaRPr lang="id-ID" sz="1600" dirty="0">
              <a:latin typeface="Raleway" panose="020B0503030101060003" pitchFamily="34" charset="0"/>
            </a:endParaRPr>
          </a:p>
        </p:txBody>
      </p:sp>
      <p:sp>
        <p:nvSpPr>
          <p:cNvPr id="29" name="TextBox 28"/>
          <p:cNvSpPr txBox="1"/>
          <p:nvPr/>
        </p:nvSpPr>
        <p:spPr>
          <a:xfrm>
            <a:off x="7347494" y="1665538"/>
            <a:ext cx="724878" cy="338554"/>
          </a:xfrm>
          <a:prstGeom prst="rect">
            <a:avLst/>
          </a:prstGeom>
          <a:noFill/>
        </p:spPr>
        <p:txBody>
          <a:bodyPr wrap="none" rtlCol="0">
            <a:spAutoFit/>
          </a:bodyPr>
          <a:lstStyle/>
          <a:p>
            <a:r>
              <a:rPr lang="ru-RU" sz="1600" dirty="0">
                <a:latin typeface="Raleway" panose="020B0503030101060003" pitchFamily="34" charset="0"/>
              </a:rPr>
              <a:t>Текст</a:t>
            </a:r>
            <a:endParaRPr lang="id-ID" sz="1600" dirty="0">
              <a:latin typeface="Raleway" panose="020B0503030101060003" pitchFamily="34" charset="0"/>
            </a:endParaRPr>
          </a:p>
        </p:txBody>
      </p:sp>
      <p:sp>
        <p:nvSpPr>
          <p:cNvPr id="30" name="Rectangle 29"/>
          <p:cNvSpPr/>
          <p:nvPr/>
        </p:nvSpPr>
        <p:spPr>
          <a:xfrm>
            <a:off x="7353094" y="1920967"/>
            <a:ext cx="3547989" cy="616836"/>
          </a:xfrm>
          <a:prstGeom prst="rect">
            <a:avLst/>
          </a:prstGeom>
        </p:spPr>
        <p:txBody>
          <a:bodyPr wrap="square">
            <a:spAutoFit/>
          </a:bodyPr>
          <a:lstStyle/>
          <a:p>
            <a:pPr>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id-ID" sz="1200" dirty="0">
              <a:latin typeface="Open Sans Light"/>
            </a:endParaRPr>
          </a:p>
        </p:txBody>
      </p:sp>
      <p:sp>
        <p:nvSpPr>
          <p:cNvPr id="31" name="TextBox 30"/>
          <p:cNvSpPr txBox="1"/>
          <p:nvPr/>
        </p:nvSpPr>
        <p:spPr>
          <a:xfrm>
            <a:off x="4023478" y="2788398"/>
            <a:ext cx="724878" cy="338554"/>
          </a:xfrm>
          <a:prstGeom prst="rect">
            <a:avLst/>
          </a:prstGeom>
          <a:noFill/>
        </p:spPr>
        <p:txBody>
          <a:bodyPr wrap="none" rtlCol="0">
            <a:spAutoFit/>
          </a:bodyPr>
          <a:lstStyle/>
          <a:p>
            <a:pPr algn="r"/>
            <a:r>
              <a:rPr lang="ru-RU" sz="1600" dirty="0">
                <a:latin typeface="Raleway" panose="020B0503030101060003" pitchFamily="34" charset="0"/>
              </a:rPr>
              <a:t>Текст</a:t>
            </a:r>
            <a:endParaRPr lang="id-ID" sz="1600" dirty="0">
              <a:latin typeface="Raleway" panose="020B0503030101060003" pitchFamily="34" charset="0"/>
            </a:endParaRPr>
          </a:p>
        </p:txBody>
      </p:sp>
      <p:sp>
        <p:nvSpPr>
          <p:cNvPr id="33" name="TextBox 32"/>
          <p:cNvSpPr txBox="1"/>
          <p:nvPr/>
        </p:nvSpPr>
        <p:spPr>
          <a:xfrm>
            <a:off x="7386508" y="2788398"/>
            <a:ext cx="724878" cy="338554"/>
          </a:xfrm>
          <a:prstGeom prst="rect">
            <a:avLst/>
          </a:prstGeom>
          <a:noFill/>
        </p:spPr>
        <p:txBody>
          <a:bodyPr wrap="none" rtlCol="0">
            <a:spAutoFit/>
          </a:bodyPr>
          <a:lstStyle/>
          <a:p>
            <a:r>
              <a:rPr lang="ru-RU" sz="1600" dirty="0">
                <a:latin typeface="Raleway" panose="020B0503030101060003" pitchFamily="34" charset="0"/>
              </a:rPr>
              <a:t>Текст</a:t>
            </a:r>
            <a:endParaRPr lang="id-ID" sz="1600" dirty="0">
              <a:latin typeface="Raleway" panose="020B0503030101060003" pitchFamily="34" charset="0"/>
            </a:endParaRPr>
          </a:p>
        </p:txBody>
      </p:sp>
      <p:sp>
        <p:nvSpPr>
          <p:cNvPr id="34" name="Rectangle 33"/>
          <p:cNvSpPr/>
          <p:nvPr/>
        </p:nvSpPr>
        <p:spPr>
          <a:xfrm>
            <a:off x="7353094" y="3043828"/>
            <a:ext cx="3375053" cy="616836"/>
          </a:xfrm>
          <a:prstGeom prst="rect">
            <a:avLst/>
          </a:prstGeom>
        </p:spPr>
        <p:txBody>
          <a:bodyPr wrap="square">
            <a:spAutoFit/>
          </a:bodyPr>
          <a:lstStyle/>
          <a:p>
            <a:pPr>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id-ID" sz="1200" dirty="0">
              <a:latin typeface="Open Sans Light"/>
            </a:endParaRPr>
          </a:p>
        </p:txBody>
      </p:sp>
      <p:sp>
        <p:nvSpPr>
          <p:cNvPr id="35" name="TextBox 34"/>
          <p:cNvSpPr txBox="1"/>
          <p:nvPr/>
        </p:nvSpPr>
        <p:spPr>
          <a:xfrm>
            <a:off x="4023479" y="3868611"/>
            <a:ext cx="724878" cy="338554"/>
          </a:xfrm>
          <a:prstGeom prst="rect">
            <a:avLst/>
          </a:prstGeom>
          <a:noFill/>
        </p:spPr>
        <p:txBody>
          <a:bodyPr wrap="none" rtlCol="0">
            <a:spAutoFit/>
          </a:bodyPr>
          <a:lstStyle/>
          <a:p>
            <a:pPr algn="r"/>
            <a:r>
              <a:rPr lang="ru-RU" sz="1600" dirty="0">
                <a:latin typeface="Raleway" panose="020B0503030101060003" pitchFamily="34" charset="0"/>
              </a:rPr>
              <a:t>Текст</a:t>
            </a:r>
            <a:endParaRPr lang="id-ID" sz="1600" dirty="0">
              <a:latin typeface="Raleway" panose="020B0503030101060003" pitchFamily="34" charset="0"/>
            </a:endParaRPr>
          </a:p>
        </p:txBody>
      </p:sp>
      <p:sp>
        <p:nvSpPr>
          <p:cNvPr id="37" name="TextBox 36"/>
          <p:cNvSpPr txBox="1"/>
          <p:nvPr/>
        </p:nvSpPr>
        <p:spPr>
          <a:xfrm>
            <a:off x="7353094" y="3868611"/>
            <a:ext cx="724878" cy="338554"/>
          </a:xfrm>
          <a:prstGeom prst="rect">
            <a:avLst/>
          </a:prstGeom>
          <a:noFill/>
        </p:spPr>
        <p:txBody>
          <a:bodyPr wrap="none" rtlCol="0">
            <a:spAutoFit/>
          </a:bodyPr>
          <a:lstStyle/>
          <a:p>
            <a:r>
              <a:rPr lang="ru-RU" sz="1600" dirty="0">
                <a:latin typeface="Raleway" panose="020B0503030101060003" pitchFamily="34" charset="0"/>
              </a:rPr>
              <a:t>Текст</a:t>
            </a:r>
            <a:endParaRPr lang="id-ID" sz="1600" dirty="0">
              <a:latin typeface="Raleway" panose="020B0503030101060003" pitchFamily="34" charset="0"/>
            </a:endParaRPr>
          </a:p>
        </p:txBody>
      </p:sp>
      <p:sp>
        <p:nvSpPr>
          <p:cNvPr id="38" name="Rectangle 37"/>
          <p:cNvSpPr/>
          <p:nvPr/>
        </p:nvSpPr>
        <p:spPr>
          <a:xfrm>
            <a:off x="7353094" y="4124041"/>
            <a:ext cx="3375053" cy="616836"/>
          </a:xfrm>
          <a:prstGeom prst="rect">
            <a:avLst/>
          </a:prstGeom>
        </p:spPr>
        <p:txBody>
          <a:bodyPr wrap="square">
            <a:spAutoFit/>
          </a:bodyPr>
          <a:lstStyle/>
          <a:p>
            <a:pPr>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id-ID" sz="1200" dirty="0">
              <a:latin typeface="Open Sans Light"/>
            </a:endParaRPr>
          </a:p>
        </p:txBody>
      </p:sp>
      <p:sp>
        <p:nvSpPr>
          <p:cNvPr id="39" name="TextBox 38"/>
          <p:cNvSpPr txBox="1"/>
          <p:nvPr/>
        </p:nvSpPr>
        <p:spPr>
          <a:xfrm>
            <a:off x="4023480" y="5059204"/>
            <a:ext cx="724878" cy="338554"/>
          </a:xfrm>
          <a:prstGeom prst="rect">
            <a:avLst/>
          </a:prstGeom>
          <a:noFill/>
        </p:spPr>
        <p:txBody>
          <a:bodyPr wrap="none" rtlCol="0">
            <a:spAutoFit/>
          </a:bodyPr>
          <a:lstStyle/>
          <a:p>
            <a:pPr algn="r"/>
            <a:r>
              <a:rPr lang="ru-RU" sz="1600" dirty="0">
                <a:latin typeface="Raleway" panose="020B0503030101060003" pitchFamily="34" charset="0"/>
              </a:rPr>
              <a:t>Текст</a:t>
            </a:r>
            <a:endParaRPr lang="id-ID" sz="1600" dirty="0">
              <a:latin typeface="Raleway" panose="020B0503030101060003" pitchFamily="34" charset="0"/>
            </a:endParaRPr>
          </a:p>
        </p:txBody>
      </p:sp>
      <p:sp>
        <p:nvSpPr>
          <p:cNvPr id="41" name="TextBox 40"/>
          <p:cNvSpPr txBox="1"/>
          <p:nvPr/>
        </p:nvSpPr>
        <p:spPr>
          <a:xfrm>
            <a:off x="7347493" y="5059204"/>
            <a:ext cx="724878" cy="338554"/>
          </a:xfrm>
          <a:prstGeom prst="rect">
            <a:avLst/>
          </a:prstGeom>
          <a:noFill/>
        </p:spPr>
        <p:txBody>
          <a:bodyPr wrap="none" rtlCol="0">
            <a:spAutoFit/>
          </a:bodyPr>
          <a:lstStyle/>
          <a:p>
            <a:r>
              <a:rPr lang="ru-RU" sz="1600" dirty="0">
                <a:latin typeface="Raleway" panose="020B0503030101060003" pitchFamily="34" charset="0"/>
              </a:rPr>
              <a:t>Текст</a:t>
            </a:r>
            <a:endParaRPr lang="id-ID" sz="1600" dirty="0">
              <a:latin typeface="Raleway" panose="020B0503030101060003" pitchFamily="34" charset="0"/>
            </a:endParaRPr>
          </a:p>
        </p:txBody>
      </p:sp>
      <p:sp>
        <p:nvSpPr>
          <p:cNvPr id="42" name="Rectangle 41"/>
          <p:cNvSpPr/>
          <p:nvPr/>
        </p:nvSpPr>
        <p:spPr>
          <a:xfrm>
            <a:off x="7353094" y="5314633"/>
            <a:ext cx="3375053" cy="616836"/>
          </a:xfrm>
          <a:prstGeom prst="rect">
            <a:avLst/>
          </a:prstGeom>
        </p:spPr>
        <p:txBody>
          <a:bodyPr wrap="square">
            <a:spAutoFit/>
          </a:bodyPr>
          <a:lstStyle/>
          <a:p>
            <a:pPr>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id-ID" sz="1200" dirty="0">
              <a:latin typeface="Open Sans Light"/>
            </a:endParaRPr>
          </a:p>
        </p:txBody>
      </p:sp>
      <p:sp>
        <p:nvSpPr>
          <p:cNvPr id="71" name="Rectangle 70"/>
          <p:cNvSpPr/>
          <p:nvPr/>
        </p:nvSpPr>
        <p:spPr>
          <a:xfrm>
            <a:off x="1326778" y="1920967"/>
            <a:ext cx="3425484" cy="616836"/>
          </a:xfrm>
          <a:prstGeom prst="rect">
            <a:avLst/>
          </a:prstGeom>
        </p:spPr>
        <p:txBody>
          <a:bodyPr wrap="square">
            <a:spAutoFit/>
          </a:bodyPr>
          <a:lstStyle/>
          <a:p>
            <a:pPr algn="r">
              <a:lnSpc>
                <a:spcPct val="150000"/>
              </a:lnSpc>
            </a:pPr>
            <a:r>
              <a:rPr lang="id-ID" sz="1200" dirty="0">
                <a:latin typeface="Open Sans Light"/>
              </a:rPr>
              <a:t>Lorem ipsum dolor sit amet, consectetur adipiscing elit</a:t>
            </a:r>
          </a:p>
        </p:txBody>
      </p:sp>
      <p:sp>
        <p:nvSpPr>
          <p:cNvPr id="72" name="Rectangle 71"/>
          <p:cNvSpPr/>
          <p:nvPr/>
        </p:nvSpPr>
        <p:spPr>
          <a:xfrm>
            <a:off x="1326778" y="3043828"/>
            <a:ext cx="3425484" cy="616836"/>
          </a:xfrm>
          <a:prstGeom prst="rect">
            <a:avLst/>
          </a:prstGeom>
        </p:spPr>
        <p:txBody>
          <a:bodyPr wrap="square">
            <a:spAutoFit/>
          </a:bodyPr>
          <a:lstStyle/>
          <a:p>
            <a:pPr algn="r">
              <a:lnSpc>
                <a:spcPct val="150000"/>
              </a:lnSpc>
            </a:pPr>
            <a:r>
              <a:rPr lang="id-ID" sz="1200" dirty="0">
                <a:latin typeface="Open Sans Light"/>
              </a:rPr>
              <a:t>Lorem ipsum dolor sit amet, consectetur adipiscing elit</a:t>
            </a:r>
          </a:p>
        </p:txBody>
      </p:sp>
      <p:sp>
        <p:nvSpPr>
          <p:cNvPr id="74" name="Rectangle 73"/>
          <p:cNvSpPr/>
          <p:nvPr/>
        </p:nvSpPr>
        <p:spPr>
          <a:xfrm>
            <a:off x="1493742" y="4124041"/>
            <a:ext cx="3258519" cy="616836"/>
          </a:xfrm>
          <a:prstGeom prst="rect">
            <a:avLst/>
          </a:prstGeom>
        </p:spPr>
        <p:txBody>
          <a:bodyPr wrap="square">
            <a:spAutoFit/>
          </a:bodyPr>
          <a:lstStyle/>
          <a:p>
            <a:pPr algn="r">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id-ID" sz="1200" dirty="0">
              <a:latin typeface="Open Sans Light"/>
            </a:endParaRPr>
          </a:p>
        </p:txBody>
      </p:sp>
      <p:sp>
        <p:nvSpPr>
          <p:cNvPr id="75" name="Rectangle 74"/>
          <p:cNvSpPr/>
          <p:nvPr/>
        </p:nvSpPr>
        <p:spPr>
          <a:xfrm>
            <a:off x="1493742" y="5314633"/>
            <a:ext cx="3258519" cy="616836"/>
          </a:xfrm>
          <a:prstGeom prst="rect">
            <a:avLst/>
          </a:prstGeom>
        </p:spPr>
        <p:txBody>
          <a:bodyPr wrap="square">
            <a:spAutoFit/>
          </a:bodyPr>
          <a:lstStyle/>
          <a:p>
            <a:pPr algn="r">
              <a:lnSpc>
                <a:spcPct val="150000"/>
              </a:lnSpc>
            </a:pP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a:t>
            </a:r>
            <a:endParaRPr lang="id-ID" sz="1200" dirty="0">
              <a:latin typeface="Open Sans Light"/>
            </a:endParaRPr>
          </a:p>
        </p:txBody>
      </p:sp>
      <p:grpSp>
        <p:nvGrpSpPr>
          <p:cNvPr id="5" name="Group 4">
            <a:extLst>
              <a:ext uri="{FF2B5EF4-FFF2-40B4-BE49-F238E27FC236}">
                <a16:creationId xmlns:a16="http://schemas.microsoft.com/office/drawing/2014/main" id="{89263C53-C9DC-45B6-8B47-65C99B644118}"/>
              </a:ext>
            </a:extLst>
          </p:cNvPr>
          <p:cNvGrpSpPr/>
          <p:nvPr/>
        </p:nvGrpSpPr>
        <p:grpSpPr>
          <a:xfrm>
            <a:off x="5213505" y="1994567"/>
            <a:ext cx="476476" cy="405813"/>
            <a:chOff x="5152418" y="1935301"/>
            <a:chExt cx="607439" cy="497819"/>
          </a:xfrm>
        </p:grpSpPr>
        <p:sp>
          <p:nvSpPr>
            <p:cNvPr id="43" name="Shape 18707">
              <a:extLst>
                <a:ext uri="{FF2B5EF4-FFF2-40B4-BE49-F238E27FC236}">
                  <a16:creationId xmlns:a16="http://schemas.microsoft.com/office/drawing/2014/main" id="{3EBACD9B-0B10-42C9-8705-094B0D72B2E5}"/>
                </a:ext>
              </a:extLst>
            </p:cNvPr>
            <p:cNvSpPr/>
            <p:nvPr/>
          </p:nvSpPr>
          <p:spPr>
            <a:xfrm>
              <a:off x="5282958" y="2155756"/>
              <a:ext cx="337569" cy="185358"/>
            </a:xfrm>
            <a:custGeom>
              <a:avLst/>
              <a:gdLst/>
              <a:ahLst/>
              <a:cxnLst>
                <a:cxn ang="0">
                  <a:pos x="wd2" y="hd2"/>
                </a:cxn>
                <a:cxn ang="5400000">
                  <a:pos x="wd2" y="hd2"/>
                </a:cxn>
                <a:cxn ang="10800000">
                  <a:pos x="wd2" y="hd2"/>
                </a:cxn>
                <a:cxn ang="16200000">
                  <a:pos x="wd2" y="hd2"/>
                </a:cxn>
              </a:cxnLst>
              <a:rect l="0" t="0" r="r" b="b"/>
              <a:pathLst>
                <a:path w="21339" h="21600" extrusionOk="0">
                  <a:moveTo>
                    <a:pt x="21336" y="11932"/>
                  </a:moveTo>
                  <a:lnTo>
                    <a:pt x="21036" y="0"/>
                  </a:lnTo>
                  <a:lnTo>
                    <a:pt x="11471" y="6831"/>
                  </a:lnTo>
                  <a:cubicBezTo>
                    <a:pt x="11204" y="7022"/>
                    <a:pt x="10938" y="7094"/>
                    <a:pt x="10671" y="7094"/>
                  </a:cubicBezTo>
                  <a:cubicBezTo>
                    <a:pt x="10404" y="7094"/>
                    <a:pt x="10138" y="7022"/>
                    <a:pt x="9871" y="6831"/>
                  </a:cubicBezTo>
                  <a:lnTo>
                    <a:pt x="302" y="0"/>
                  </a:lnTo>
                  <a:lnTo>
                    <a:pt x="2" y="11932"/>
                  </a:lnTo>
                  <a:cubicBezTo>
                    <a:pt x="-129" y="17256"/>
                    <a:pt x="4789" y="21600"/>
                    <a:pt x="10671" y="21600"/>
                  </a:cubicBezTo>
                  <a:cubicBezTo>
                    <a:pt x="16553" y="21600"/>
                    <a:pt x="21471" y="17256"/>
                    <a:pt x="21336" y="11932"/>
                  </a:cubicBezTo>
                  <a:close/>
                </a:path>
              </a:pathLst>
            </a:custGeom>
            <a:solidFill>
              <a:schemeClr val="bg1"/>
            </a:solidFill>
            <a:ln w="12700">
              <a:miter lim="400000"/>
            </a:ln>
          </p:spPr>
          <p:txBody>
            <a:bodyPr lIns="19050" tIns="19050" rIns="19050" bIns="19050" anchor="ct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4" name="Shape 18708">
              <a:extLst>
                <a:ext uri="{FF2B5EF4-FFF2-40B4-BE49-F238E27FC236}">
                  <a16:creationId xmlns:a16="http://schemas.microsoft.com/office/drawing/2014/main" id="{456DCD1A-6553-40F3-825B-AE785A8B723C}"/>
                </a:ext>
              </a:extLst>
            </p:cNvPr>
            <p:cNvSpPr/>
            <p:nvPr/>
          </p:nvSpPr>
          <p:spPr>
            <a:xfrm>
              <a:off x="5152418" y="1935301"/>
              <a:ext cx="607439" cy="497819"/>
            </a:xfrm>
            <a:custGeom>
              <a:avLst/>
              <a:gdLst/>
              <a:ahLst/>
              <a:cxnLst>
                <a:cxn ang="0">
                  <a:pos x="wd2" y="hd2"/>
                </a:cxn>
                <a:cxn ang="5400000">
                  <a:pos x="wd2" y="hd2"/>
                </a:cxn>
                <a:cxn ang="10800000">
                  <a:pos x="wd2" y="hd2"/>
                </a:cxn>
                <a:cxn ang="16200000">
                  <a:pos x="wd2" y="hd2"/>
                </a:cxn>
              </a:cxnLst>
              <a:rect l="0" t="0" r="r" b="b"/>
              <a:pathLst>
                <a:path w="21600" h="21600" extrusionOk="0">
                  <a:moveTo>
                    <a:pt x="21395" y="4965"/>
                  </a:moveTo>
                  <a:lnTo>
                    <a:pt x="10893" y="14"/>
                  </a:lnTo>
                  <a:cubicBezTo>
                    <a:pt x="10856" y="0"/>
                    <a:pt x="10827" y="0"/>
                    <a:pt x="10800" y="0"/>
                  </a:cubicBezTo>
                  <a:cubicBezTo>
                    <a:pt x="10771" y="0"/>
                    <a:pt x="10744" y="0"/>
                    <a:pt x="10705" y="14"/>
                  </a:cubicBezTo>
                  <a:lnTo>
                    <a:pt x="205" y="4965"/>
                  </a:lnTo>
                  <a:cubicBezTo>
                    <a:pt x="84" y="5034"/>
                    <a:pt x="0" y="5204"/>
                    <a:pt x="0" y="5401"/>
                  </a:cubicBezTo>
                  <a:cubicBezTo>
                    <a:pt x="0" y="5597"/>
                    <a:pt x="84" y="5766"/>
                    <a:pt x="205" y="5837"/>
                  </a:cubicBezTo>
                  <a:lnTo>
                    <a:pt x="3327" y="7300"/>
                  </a:lnTo>
                  <a:cubicBezTo>
                    <a:pt x="2746" y="8522"/>
                    <a:pt x="2464" y="10294"/>
                    <a:pt x="2409" y="11940"/>
                  </a:cubicBezTo>
                  <a:cubicBezTo>
                    <a:pt x="2053" y="12250"/>
                    <a:pt x="1800" y="12826"/>
                    <a:pt x="1800" y="13500"/>
                  </a:cubicBezTo>
                  <a:cubicBezTo>
                    <a:pt x="1800" y="14134"/>
                    <a:pt x="2014" y="14682"/>
                    <a:pt x="2343" y="15005"/>
                  </a:cubicBezTo>
                  <a:lnTo>
                    <a:pt x="1800" y="21094"/>
                  </a:lnTo>
                  <a:cubicBezTo>
                    <a:pt x="1790" y="21222"/>
                    <a:pt x="1819" y="21347"/>
                    <a:pt x="1874" y="21445"/>
                  </a:cubicBezTo>
                  <a:cubicBezTo>
                    <a:pt x="1930" y="21545"/>
                    <a:pt x="2014" y="21600"/>
                    <a:pt x="2101" y="21600"/>
                  </a:cubicBezTo>
                  <a:lnTo>
                    <a:pt x="3899" y="21600"/>
                  </a:lnTo>
                  <a:cubicBezTo>
                    <a:pt x="3983" y="21600"/>
                    <a:pt x="4067" y="21545"/>
                    <a:pt x="4125" y="21445"/>
                  </a:cubicBezTo>
                  <a:cubicBezTo>
                    <a:pt x="4180" y="21347"/>
                    <a:pt x="4209" y="21222"/>
                    <a:pt x="4199" y="21094"/>
                  </a:cubicBezTo>
                  <a:lnTo>
                    <a:pt x="3656" y="15005"/>
                  </a:lnTo>
                  <a:cubicBezTo>
                    <a:pt x="3983" y="14682"/>
                    <a:pt x="4199" y="14134"/>
                    <a:pt x="4199" y="13500"/>
                  </a:cubicBezTo>
                  <a:cubicBezTo>
                    <a:pt x="4199" y="12840"/>
                    <a:pt x="3964" y="12276"/>
                    <a:pt x="3609" y="11968"/>
                  </a:cubicBezTo>
                  <a:cubicBezTo>
                    <a:pt x="3685" y="10069"/>
                    <a:pt x="4059" y="8522"/>
                    <a:pt x="4593" y="7889"/>
                  </a:cubicBezTo>
                  <a:lnTo>
                    <a:pt x="10705" y="10787"/>
                  </a:lnTo>
                  <a:cubicBezTo>
                    <a:pt x="10744" y="10801"/>
                    <a:pt x="10771" y="10801"/>
                    <a:pt x="10800" y="10801"/>
                  </a:cubicBezTo>
                  <a:cubicBezTo>
                    <a:pt x="10827" y="10801"/>
                    <a:pt x="10856" y="10801"/>
                    <a:pt x="10893" y="10787"/>
                  </a:cubicBezTo>
                  <a:lnTo>
                    <a:pt x="21395" y="5837"/>
                  </a:lnTo>
                  <a:cubicBezTo>
                    <a:pt x="21516" y="5766"/>
                    <a:pt x="21600" y="5597"/>
                    <a:pt x="21600" y="5401"/>
                  </a:cubicBezTo>
                  <a:cubicBezTo>
                    <a:pt x="21600" y="5204"/>
                    <a:pt x="21516" y="5034"/>
                    <a:pt x="21395" y="4965"/>
                  </a:cubicBezTo>
                  <a:close/>
                </a:path>
              </a:pathLst>
            </a:custGeom>
            <a:solidFill>
              <a:schemeClr val="bg1"/>
            </a:solidFill>
            <a:ln w="12700">
              <a:miter lim="400000"/>
            </a:ln>
          </p:spPr>
          <p:txBody>
            <a:bodyPr lIns="19050" tIns="19050" rIns="19050" bIns="19050" anchor="ct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4" name="Group 3">
            <a:extLst>
              <a:ext uri="{FF2B5EF4-FFF2-40B4-BE49-F238E27FC236}">
                <a16:creationId xmlns:a16="http://schemas.microsoft.com/office/drawing/2014/main" id="{F70E7AB8-FF43-4098-B01D-E6624DC7AA69}"/>
              </a:ext>
            </a:extLst>
          </p:cNvPr>
          <p:cNvGrpSpPr/>
          <p:nvPr/>
        </p:nvGrpSpPr>
        <p:grpSpPr>
          <a:xfrm>
            <a:off x="6502553" y="2008872"/>
            <a:ext cx="511891" cy="330811"/>
            <a:chOff x="6448377" y="1994567"/>
            <a:chExt cx="533448" cy="346547"/>
          </a:xfrm>
        </p:grpSpPr>
        <p:sp>
          <p:nvSpPr>
            <p:cNvPr id="45" name="Shape 18914">
              <a:extLst>
                <a:ext uri="{FF2B5EF4-FFF2-40B4-BE49-F238E27FC236}">
                  <a16:creationId xmlns:a16="http://schemas.microsoft.com/office/drawing/2014/main" id="{1926D9D0-A6F6-49FA-B17A-42F475ADA724}"/>
                </a:ext>
              </a:extLst>
            </p:cNvPr>
            <p:cNvSpPr/>
            <p:nvPr/>
          </p:nvSpPr>
          <p:spPr>
            <a:xfrm>
              <a:off x="6728325" y="2100405"/>
              <a:ext cx="66657" cy="173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bg1"/>
            </a:solidFill>
            <a:ln w="12700">
              <a:miter lim="400000"/>
            </a:ln>
          </p:spPr>
          <p:txBody>
            <a:bodyPr lIns="19050" tIns="19050" rIns="19050" bIns="19050" anchor="ct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6" name="Shape 18915">
              <a:extLst>
                <a:ext uri="{FF2B5EF4-FFF2-40B4-BE49-F238E27FC236}">
                  <a16:creationId xmlns:a16="http://schemas.microsoft.com/office/drawing/2014/main" id="{61B988D9-0F6C-4CF0-A414-90CD2C1162EE}"/>
                </a:ext>
              </a:extLst>
            </p:cNvPr>
            <p:cNvSpPr/>
            <p:nvPr/>
          </p:nvSpPr>
          <p:spPr>
            <a:xfrm>
              <a:off x="6605338" y="2033900"/>
              <a:ext cx="66657" cy="2310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bg1"/>
            </a:solidFill>
            <a:ln w="12700">
              <a:miter lim="400000"/>
            </a:ln>
          </p:spPr>
          <p:txBody>
            <a:bodyPr lIns="19050" tIns="19050" rIns="19050" bIns="19050" anchor="ct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18916">
              <a:extLst>
                <a:ext uri="{FF2B5EF4-FFF2-40B4-BE49-F238E27FC236}">
                  <a16:creationId xmlns:a16="http://schemas.microsoft.com/office/drawing/2014/main" id="{C2AD46AE-3381-4B99-AA37-8BB24687F4F1}"/>
                </a:ext>
              </a:extLst>
            </p:cNvPr>
            <p:cNvSpPr/>
            <p:nvPr/>
          </p:nvSpPr>
          <p:spPr>
            <a:xfrm>
              <a:off x="6448377" y="1994567"/>
              <a:ext cx="533448" cy="346547"/>
            </a:xfrm>
            <a:custGeom>
              <a:avLst/>
              <a:gdLst/>
              <a:ahLst/>
              <a:cxnLst>
                <a:cxn ang="0">
                  <a:pos x="wd2" y="hd2"/>
                </a:cxn>
                <a:cxn ang="5400000">
                  <a:pos x="wd2" y="hd2"/>
                </a:cxn>
                <a:cxn ang="10800000">
                  <a:pos x="wd2" y="hd2"/>
                </a:cxn>
                <a:cxn ang="16200000">
                  <a:pos x="wd2" y="hd2"/>
                </a:cxn>
              </a:cxnLst>
              <a:rect l="0" t="0" r="r" b="b"/>
              <a:pathLst>
                <a:path w="21600" h="21600" extrusionOk="0">
                  <a:moveTo>
                    <a:pt x="1349" y="0"/>
                  </a:moveTo>
                  <a:lnTo>
                    <a:pt x="0" y="0"/>
                  </a:lnTo>
                  <a:lnTo>
                    <a:pt x="0" y="21600"/>
                  </a:lnTo>
                  <a:lnTo>
                    <a:pt x="21600" y="21600"/>
                  </a:lnTo>
                  <a:lnTo>
                    <a:pt x="21600" y="19800"/>
                  </a:lnTo>
                  <a:lnTo>
                    <a:pt x="1349" y="19800"/>
                  </a:lnTo>
                  <a:cubicBezTo>
                    <a:pt x="1349" y="19800"/>
                    <a:pt x="1349" y="0"/>
                    <a:pt x="1349" y="0"/>
                  </a:cubicBezTo>
                  <a:close/>
                </a:path>
              </a:pathLst>
            </a:custGeom>
            <a:solidFill>
              <a:schemeClr val="bg1"/>
            </a:solidFill>
            <a:ln w="12700">
              <a:miter lim="400000"/>
            </a:ln>
          </p:spPr>
          <p:txBody>
            <a:bodyPr lIns="19050" tIns="19050" rIns="19050" bIns="19050" anchor="ct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8" name="Shape 18917">
              <a:extLst>
                <a:ext uri="{FF2B5EF4-FFF2-40B4-BE49-F238E27FC236}">
                  <a16:creationId xmlns:a16="http://schemas.microsoft.com/office/drawing/2014/main" id="{867A6C51-4AE1-4DA6-814A-7F4AC54AC3DF}"/>
                </a:ext>
              </a:extLst>
            </p:cNvPr>
            <p:cNvSpPr/>
            <p:nvPr/>
          </p:nvSpPr>
          <p:spPr>
            <a:xfrm>
              <a:off x="6502553" y="2132920"/>
              <a:ext cx="66657" cy="115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bg1"/>
            </a:solidFill>
            <a:ln w="12700">
              <a:miter lim="400000"/>
            </a:ln>
          </p:spPr>
          <p:txBody>
            <a:bodyPr lIns="19050" tIns="19050" rIns="19050" bIns="19050" anchor="ct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9" name="Shape 18918">
              <a:extLst>
                <a:ext uri="{FF2B5EF4-FFF2-40B4-BE49-F238E27FC236}">
                  <a16:creationId xmlns:a16="http://schemas.microsoft.com/office/drawing/2014/main" id="{384052AF-B883-42AD-817B-203C15C09250}"/>
                </a:ext>
              </a:extLst>
            </p:cNvPr>
            <p:cNvSpPr/>
            <p:nvPr/>
          </p:nvSpPr>
          <p:spPr>
            <a:xfrm>
              <a:off x="6855075" y="2019463"/>
              <a:ext cx="66657" cy="2599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bg1"/>
            </a:solidFill>
            <a:ln w="12700">
              <a:miter lim="400000"/>
            </a:ln>
          </p:spPr>
          <p:txBody>
            <a:bodyPr lIns="19050" tIns="19050" rIns="19050" bIns="19050" anchor="ct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3" name="Group 2">
            <a:extLst>
              <a:ext uri="{FF2B5EF4-FFF2-40B4-BE49-F238E27FC236}">
                <a16:creationId xmlns:a16="http://schemas.microsoft.com/office/drawing/2014/main" id="{753EA05B-C651-479A-8B03-2EDDF9F46866}"/>
              </a:ext>
            </a:extLst>
          </p:cNvPr>
          <p:cNvGrpSpPr/>
          <p:nvPr/>
        </p:nvGrpSpPr>
        <p:grpSpPr>
          <a:xfrm>
            <a:off x="5203058" y="3126952"/>
            <a:ext cx="486923" cy="359198"/>
            <a:chOff x="5203058" y="3107902"/>
            <a:chExt cx="475847" cy="359198"/>
          </a:xfrm>
        </p:grpSpPr>
        <p:sp>
          <p:nvSpPr>
            <p:cNvPr id="50" name="Shape 18552">
              <a:extLst>
                <a:ext uri="{FF2B5EF4-FFF2-40B4-BE49-F238E27FC236}">
                  <a16:creationId xmlns:a16="http://schemas.microsoft.com/office/drawing/2014/main" id="{D06024C8-CB55-4737-8A3F-A73229E0682A}"/>
                </a:ext>
              </a:extLst>
            </p:cNvPr>
            <p:cNvSpPr/>
            <p:nvPr/>
          </p:nvSpPr>
          <p:spPr>
            <a:xfrm>
              <a:off x="5203058" y="3107902"/>
              <a:ext cx="475847" cy="359198"/>
            </a:xfrm>
            <a:custGeom>
              <a:avLst/>
              <a:gdLst/>
              <a:ahLst/>
              <a:cxnLst>
                <a:cxn ang="0">
                  <a:pos x="wd2" y="hd2"/>
                </a:cxn>
                <a:cxn ang="5400000">
                  <a:pos x="wd2" y="hd2"/>
                </a:cxn>
                <a:cxn ang="10800000">
                  <a:pos x="wd2" y="hd2"/>
                </a:cxn>
                <a:cxn ang="16200000">
                  <a:pos x="wd2" y="hd2"/>
                </a:cxn>
              </a:cxnLst>
              <a:rect l="0" t="0" r="r" b="b"/>
              <a:pathLst>
                <a:path w="21600" h="21600" extrusionOk="0">
                  <a:moveTo>
                    <a:pt x="21600" y="19800"/>
                  </a:moveTo>
                  <a:lnTo>
                    <a:pt x="1350" y="19800"/>
                  </a:lnTo>
                  <a:lnTo>
                    <a:pt x="1350" y="0"/>
                  </a:lnTo>
                  <a:lnTo>
                    <a:pt x="0" y="0"/>
                  </a:lnTo>
                  <a:lnTo>
                    <a:pt x="0" y="21600"/>
                  </a:lnTo>
                  <a:lnTo>
                    <a:pt x="21600" y="21600"/>
                  </a:lnTo>
                  <a:cubicBezTo>
                    <a:pt x="21600" y="21600"/>
                    <a:pt x="21600" y="19800"/>
                    <a:pt x="21600" y="19800"/>
                  </a:cubicBezTo>
                  <a:close/>
                </a:path>
              </a:pathLst>
            </a:custGeom>
            <a:solidFill>
              <a:schemeClr val="bg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1" name="Shape 18553">
              <a:extLst>
                <a:ext uri="{FF2B5EF4-FFF2-40B4-BE49-F238E27FC236}">
                  <a16:creationId xmlns:a16="http://schemas.microsoft.com/office/drawing/2014/main" id="{ABCB2600-E726-4BD4-8645-EE870DC201DE}"/>
                </a:ext>
              </a:extLst>
            </p:cNvPr>
            <p:cNvSpPr/>
            <p:nvPr/>
          </p:nvSpPr>
          <p:spPr>
            <a:xfrm>
              <a:off x="5234808" y="3126952"/>
              <a:ext cx="394086" cy="276891"/>
            </a:xfrm>
            <a:custGeom>
              <a:avLst/>
              <a:gdLst/>
              <a:ahLst/>
              <a:cxnLst>
                <a:cxn ang="0">
                  <a:pos x="wd2" y="hd2"/>
                </a:cxn>
                <a:cxn ang="5400000">
                  <a:pos x="wd2" y="hd2"/>
                </a:cxn>
                <a:cxn ang="10800000">
                  <a:pos x="wd2" y="hd2"/>
                </a:cxn>
                <a:cxn ang="16200000">
                  <a:pos x="wd2" y="hd2"/>
                </a:cxn>
              </a:cxnLst>
              <a:rect l="0" t="0" r="r" b="b"/>
              <a:pathLst>
                <a:path w="21600" h="21600" extrusionOk="0">
                  <a:moveTo>
                    <a:pt x="8037" y="7425"/>
                  </a:moveTo>
                  <a:cubicBezTo>
                    <a:pt x="7872" y="7188"/>
                    <a:pt x="7616" y="7188"/>
                    <a:pt x="7452" y="7425"/>
                  </a:cubicBezTo>
                  <a:lnTo>
                    <a:pt x="0" y="18097"/>
                  </a:lnTo>
                  <a:lnTo>
                    <a:pt x="2447" y="21600"/>
                  </a:lnTo>
                  <a:lnTo>
                    <a:pt x="7744" y="14011"/>
                  </a:lnTo>
                  <a:lnTo>
                    <a:pt x="10712" y="18260"/>
                  </a:lnTo>
                  <a:cubicBezTo>
                    <a:pt x="10877" y="18499"/>
                    <a:pt x="11133" y="18499"/>
                    <a:pt x="11297" y="18260"/>
                  </a:cubicBezTo>
                  <a:lnTo>
                    <a:pt x="19360" y="6713"/>
                  </a:lnTo>
                  <a:lnTo>
                    <a:pt x="20900" y="8921"/>
                  </a:lnTo>
                  <a:cubicBezTo>
                    <a:pt x="21168" y="9304"/>
                    <a:pt x="21600" y="9030"/>
                    <a:pt x="21600" y="8520"/>
                  </a:cubicBezTo>
                  <a:lnTo>
                    <a:pt x="21600" y="584"/>
                  </a:lnTo>
                  <a:cubicBezTo>
                    <a:pt x="21600" y="256"/>
                    <a:pt x="21425" y="0"/>
                    <a:pt x="21193" y="0"/>
                  </a:cubicBezTo>
                  <a:lnTo>
                    <a:pt x="15653" y="0"/>
                  </a:lnTo>
                  <a:cubicBezTo>
                    <a:pt x="15297" y="0"/>
                    <a:pt x="15107" y="618"/>
                    <a:pt x="15374" y="1003"/>
                  </a:cubicBezTo>
                  <a:lnTo>
                    <a:pt x="16916" y="3211"/>
                  </a:lnTo>
                  <a:lnTo>
                    <a:pt x="11005" y="11677"/>
                  </a:lnTo>
                  <a:cubicBezTo>
                    <a:pt x="11005" y="11677"/>
                    <a:pt x="8037" y="7425"/>
                    <a:pt x="8037" y="7425"/>
                  </a:cubicBezTo>
                  <a:close/>
                </a:path>
              </a:pathLst>
            </a:custGeom>
            <a:solidFill>
              <a:schemeClr val="bg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6" name="Group 5">
            <a:extLst>
              <a:ext uri="{FF2B5EF4-FFF2-40B4-BE49-F238E27FC236}">
                <a16:creationId xmlns:a16="http://schemas.microsoft.com/office/drawing/2014/main" id="{CAF32CBE-C97E-4880-AC68-D1F49F9D50CB}"/>
              </a:ext>
            </a:extLst>
          </p:cNvPr>
          <p:cNvGrpSpPr/>
          <p:nvPr/>
        </p:nvGrpSpPr>
        <p:grpSpPr>
          <a:xfrm>
            <a:off x="5203058" y="4233267"/>
            <a:ext cx="435748" cy="398383"/>
            <a:chOff x="5202995" y="4161585"/>
            <a:chExt cx="425899" cy="454899"/>
          </a:xfrm>
        </p:grpSpPr>
        <p:sp>
          <p:nvSpPr>
            <p:cNvPr id="52" name="Shape 18576">
              <a:extLst>
                <a:ext uri="{FF2B5EF4-FFF2-40B4-BE49-F238E27FC236}">
                  <a16:creationId xmlns:a16="http://schemas.microsoft.com/office/drawing/2014/main" id="{354A437C-7E43-4361-889A-4E6EC44F1E95}"/>
                </a:ext>
              </a:extLst>
            </p:cNvPr>
            <p:cNvSpPr/>
            <p:nvPr/>
          </p:nvSpPr>
          <p:spPr>
            <a:xfrm>
              <a:off x="5263049" y="4171125"/>
              <a:ext cx="365845" cy="303242"/>
            </a:xfrm>
            <a:custGeom>
              <a:avLst/>
              <a:gdLst/>
              <a:ahLst/>
              <a:cxnLst>
                <a:cxn ang="0">
                  <a:pos x="wd2" y="hd2"/>
                </a:cxn>
                <a:cxn ang="5400000">
                  <a:pos x="wd2" y="hd2"/>
                </a:cxn>
                <a:cxn ang="10800000">
                  <a:pos x="wd2" y="hd2"/>
                </a:cxn>
                <a:cxn ang="16200000">
                  <a:pos x="wd2" y="hd2"/>
                </a:cxn>
              </a:cxnLst>
              <a:rect l="0" t="0" r="r" b="b"/>
              <a:pathLst>
                <a:path w="21600" h="21600" extrusionOk="0">
                  <a:moveTo>
                    <a:pt x="21600" y="17446"/>
                  </a:moveTo>
                  <a:lnTo>
                    <a:pt x="21600" y="1352"/>
                  </a:lnTo>
                  <a:cubicBezTo>
                    <a:pt x="21600" y="613"/>
                    <a:pt x="21173" y="0"/>
                    <a:pt x="20659" y="0"/>
                  </a:cubicBezTo>
                  <a:cubicBezTo>
                    <a:pt x="20014" y="0"/>
                    <a:pt x="17535" y="2869"/>
                    <a:pt x="15231" y="2869"/>
                  </a:cubicBezTo>
                  <a:cubicBezTo>
                    <a:pt x="14778" y="2869"/>
                    <a:pt x="14351" y="2765"/>
                    <a:pt x="13940" y="2469"/>
                  </a:cubicBezTo>
                  <a:cubicBezTo>
                    <a:pt x="11901" y="1098"/>
                    <a:pt x="10097" y="0"/>
                    <a:pt x="7792" y="0"/>
                  </a:cubicBezTo>
                  <a:cubicBezTo>
                    <a:pt x="5708" y="0"/>
                    <a:pt x="3464" y="1181"/>
                    <a:pt x="1615" y="2534"/>
                  </a:cubicBezTo>
                  <a:cubicBezTo>
                    <a:pt x="1233" y="2805"/>
                    <a:pt x="809" y="3100"/>
                    <a:pt x="456" y="3438"/>
                  </a:cubicBezTo>
                  <a:cubicBezTo>
                    <a:pt x="176" y="3734"/>
                    <a:pt x="0" y="4094"/>
                    <a:pt x="0" y="4598"/>
                  </a:cubicBezTo>
                  <a:lnTo>
                    <a:pt x="0" y="20251"/>
                  </a:lnTo>
                  <a:cubicBezTo>
                    <a:pt x="0" y="20990"/>
                    <a:pt x="427" y="21600"/>
                    <a:pt x="940" y="21600"/>
                  </a:cubicBezTo>
                  <a:cubicBezTo>
                    <a:pt x="1117" y="21600"/>
                    <a:pt x="1261" y="21538"/>
                    <a:pt x="1425" y="21412"/>
                  </a:cubicBezTo>
                  <a:cubicBezTo>
                    <a:pt x="3448" y="19851"/>
                    <a:pt x="5900" y="18331"/>
                    <a:pt x="8232" y="18331"/>
                  </a:cubicBezTo>
                  <a:cubicBezTo>
                    <a:pt x="11429" y="18331"/>
                    <a:pt x="12723" y="21285"/>
                    <a:pt x="15423" y="21285"/>
                  </a:cubicBezTo>
                  <a:cubicBezTo>
                    <a:pt x="17343" y="21285"/>
                    <a:pt x="19179" y="20125"/>
                    <a:pt x="20836" y="18836"/>
                  </a:cubicBezTo>
                  <a:cubicBezTo>
                    <a:pt x="21263" y="18523"/>
                    <a:pt x="21600" y="18225"/>
                    <a:pt x="21600" y="17446"/>
                  </a:cubicBezTo>
                  <a:close/>
                </a:path>
              </a:pathLst>
            </a:custGeom>
            <a:solidFill>
              <a:schemeClr val="bg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18577">
              <a:extLst>
                <a:ext uri="{FF2B5EF4-FFF2-40B4-BE49-F238E27FC236}">
                  <a16:creationId xmlns:a16="http://schemas.microsoft.com/office/drawing/2014/main" id="{1FA99E2D-3A89-45FD-AD43-9E32AC73F2CA}"/>
                </a:ext>
              </a:extLst>
            </p:cNvPr>
            <p:cNvSpPr/>
            <p:nvPr/>
          </p:nvSpPr>
          <p:spPr>
            <a:xfrm>
              <a:off x="5202995" y="4161585"/>
              <a:ext cx="63625" cy="4548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8" y="0"/>
                    <a:pt x="0" y="803"/>
                    <a:pt x="0" y="1801"/>
                  </a:cubicBezTo>
                  <a:cubicBezTo>
                    <a:pt x="0" y="2447"/>
                    <a:pt x="2125" y="3025"/>
                    <a:pt x="5407" y="3347"/>
                  </a:cubicBezTo>
                  <a:lnTo>
                    <a:pt x="5407" y="21151"/>
                  </a:lnTo>
                  <a:cubicBezTo>
                    <a:pt x="5407" y="21390"/>
                    <a:pt x="6663" y="21600"/>
                    <a:pt x="8103" y="21600"/>
                  </a:cubicBezTo>
                  <a:lnTo>
                    <a:pt x="13497" y="21600"/>
                  </a:lnTo>
                  <a:cubicBezTo>
                    <a:pt x="14933" y="21600"/>
                    <a:pt x="16207" y="21390"/>
                    <a:pt x="16207" y="21151"/>
                  </a:cubicBezTo>
                  <a:lnTo>
                    <a:pt x="16207" y="3347"/>
                  </a:lnTo>
                  <a:cubicBezTo>
                    <a:pt x="19496" y="3025"/>
                    <a:pt x="21600" y="2447"/>
                    <a:pt x="21600" y="1801"/>
                  </a:cubicBezTo>
                  <a:cubicBezTo>
                    <a:pt x="21600" y="803"/>
                    <a:pt x="16799" y="0"/>
                    <a:pt x="10800" y="0"/>
                  </a:cubicBezTo>
                  <a:close/>
                </a:path>
              </a:pathLst>
            </a:custGeom>
            <a:solidFill>
              <a:schemeClr val="bg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54" name="Shape 18622">
            <a:extLst>
              <a:ext uri="{FF2B5EF4-FFF2-40B4-BE49-F238E27FC236}">
                <a16:creationId xmlns:a16="http://schemas.microsoft.com/office/drawing/2014/main" id="{B9C91FD3-190E-4D59-BDC2-7229F57A1C70}"/>
              </a:ext>
            </a:extLst>
          </p:cNvPr>
          <p:cNvSpPr/>
          <p:nvPr/>
        </p:nvSpPr>
        <p:spPr>
          <a:xfrm>
            <a:off x="6560218" y="3117426"/>
            <a:ext cx="332598" cy="295941"/>
          </a:xfrm>
          <a:custGeom>
            <a:avLst/>
            <a:gdLst/>
            <a:ahLst/>
            <a:cxnLst>
              <a:cxn ang="0">
                <a:pos x="wd2" y="hd2"/>
              </a:cxn>
              <a:cxn ang="5400000">
                <a:pos x="wd2" y="hd2"/>
              </a:cxn>
              <a:cxn ang="10800000">
                <a:pos x="wd2" y="hd2"/>
              </a:cxn>
              <a:cxn ang="16200000">
                <a:pos x="wd2" y="hd2"/>
              </a:cxn>
            </a:cxnLst>
            <a:rect l="0" t="0" r="r" b="b"/>
            <a:pathLst>
              <a:path w="21463" h="21187" extrusionOk="0">
                <a:moveTo>
                  <a:pt x="6349" y="8387"/>
                </a:moveTo>
                <a:lnTo>
                  <a:pt x="6620" y="7505"/>
                </a:lnTo>
                <a:cubicBezTo>
                  <a:pt x="6696" y="7256"/>
                  <a:pt x="6941" y="7063"/>
                  <a:pt x="7160" y="7063"/>
                </a:cubicBezTo>
                <a:lnTo>
                  <a:pt x="15000" y="7063"/>
                </a:lnTo>
                <a:cubicBezTo>
                  <a:pt x="15234" y="7063"/>
                  <a:pt x="15361" y="7256"/>
                  <a:pt x="15285" y="7505"/>
                </a:cubicBezTo>
                <a:lnTo>
                  <a:pt x="15014" y="8387"/>
                </a:lnTo>
                <a:cubicBezTo>
                  <a:pt x="14937" y="8635"/>
                  <a:pt x="14692" y="8829"/>
                  <a:pt x="14472" y="8829"/>
                </a:cubicBezTo>
                <a:lnTo>
                  <a:pt x="6632" y="8829"/>
                </a:lnTo>
                <a:cubicBezTo>
                  <a:pt x="6400" y="8829"/>
                  <a:pt x="6271" y="8635"/>
                  <a:pt x="6349" y="8387"/>
                </a:cubicBezTo>
                <a:close/>
                <a:moveTo>
                  <a:pt x="7418" y="4856"/>
                </a:moveTo>
                <a:lnTo>
                  <a:pt x="7689" y="3974"/>
                </a:lnTo>
                <a:cubicBezTo>
                  <a:pt x="7767" y="3724"/>
                  <a:pt x="8012" y="3532"/>
                  <a:pt x="8231" y="3532"/>
                </a:cubicBezTo>
                <a:lnTo>
                  <a:pt x="16072" y="3532"/>
                </a:lnTo>
                <a:cubicBezTo>
                  <a:pt x="16304" y="3532"/>
                  <a:pt x="16432" y="3724"/>
                  <a:pt x="16354" y="3974"/>
                </a:cubicBezTo>
                <a:lnTo>
                  <a:pt x="16084" y="4856"/>
                </a:lnTo>
                <a:cubicBezTo>
                  <a:pt x="16007" y="5103"/>
                  <a:pt x="15762" y="5298"/>
                  <a:pt x="15542" y="5298"/>
                </a:cubicBezTo>
                <a:lnTo>
                  <a:pt x="7702" y="5298"/>
                </a:lnTo>
                <a:cubicBezTo>
                  <a:pt x="7470" y="5298"/>
                  <a:pt x="7341" y="5103"/>
                  <a:pt x="7418" y="4856"/>
                </a:cubicBezTo>
                <a:close/>
                <a:moveTo>
                  <a:pt x="3357" y="21187"/>
                </a:moveTo>
                <a:lnTo>
                  <a:pt x="15260" y="21187"/>
                </a:lnTo>
                <a:cubicBezTo>
                  <a:pt x="16369" y="21187"/>
                  <a:pt x="17503" y="20276"/>
                  <a:pt x="17825" y="19104"/>
                </a:cubicBezTo>
                <a:lnTo>
                  <a:pt x="21371" y="6609"/>
                </a:lnTo>
                <a:cubicBezTo>
                  <a:pt x="21552" y="5974"/>
                  <a:pt x="21462" y="5326"/>
                  <a:pt x="21139" y="4829"/>
                </a:cubicBezTo>
                <a:cubicBezTo>
                  <a:pt x="20945" y="4553"/>
                  <a:pt x="20676" y="4361"/>
                  <a:pt x="20378" y="4234"/>
                </a:cubicBezTo>
                <a:cubicBezTo>
                  <a:pt x="20391" y="4484"/>
                  <a:pt x="20391" y="4760"/>
                  <a:pt x="20313" y="5021"/>
                </a:cubicBezTo>
                <a:lnTo>
                  <a:pt x="16445" y="18635"/>
                </a:lnTo>
                <a:cubicBezTo>
                  <a:pt x="16304" y="19132"/>
                  <a:pt x="15749" y="19421"/>
                  <a:pt x="15271" y="19421"/>
                </a:cubicBezTo>
                <a:lnTo>
                  <a:pt x="3369" y="19421"/>
                </a:lnTo>
                <a:cubicBezTo>
                  <a:pt x="2659" y="19421"/>
                  <a:pt x="1769" y="19257"/>
                  <a:pt x="1512" y="18457"/>
                </a:cubicBezTo>
                <a:cubicBezTo>
                  <a:pt x="1409" y="18152"/>
                  <a:pt x="1422" y="18029"/>
                  <a:pt x="1525" y="17862"/>
                </a:cubicBezTo>
                <a:cubicBezTo>
                  <a:pt x="1641" y="17698"/>
                  <a:pt x="1847" y="17657"/>
                  <a:pt x="2015" y="17657"/>
                </a:cubicBezTo>
                <a:lnTo>
                  <a:pt x="13221" y="17657"/>
                </a:lnTo>
                <a:cubicBezTo>
                  <a:pt x="14859" y="17657"/>
                  <a:pt x="15195" y="17187"/>
                  <a:pt x="15801" y="15062"/>
                </a:cubicBezTo>
                <a:lnTo>
                  <a:pt x="19334" y="2566"/>
                </a:lnTo>
                <a:cubicBezTo>
                  <a:pt x="19515" y="1917"/>
                  <a:pt x="19437" y="1269"/>
                  <a:pt x="19103" y="773"/>
                </a:cubicBezTo>
                <a:cubicBezTo>
                  <a:pt x="18780" y="290"/>
                  <a:pt x="18238" y="0"/>
                  <a:pt x="17631" y="0"/>
                </a:cubicBezTo>
                <a:lnTo>
                  <a:pt x="7819" y="0"/>
                </a:lnTo>
                <a:cubicBezTo>
                  <a:pt x="7599" y="0"/>
                  <a:pt x="7380" y="71"/>
                  <a:pt x="7160" y="125"/>
                </a:cubicBezTo>
                <a:lnTo>
                  <a:pt x="7174" y="84"/>
                </a:lnTo>
                <a:cubicBezTo>
                  <a:pt x="5536" y="-413"/>
                  <a:pt x="5432" y="1476"/>
                  <a:pt x="4892" y="2332"/>
                </a:cubicBezTo>
                <a:cubicBezTo>
                  <a:pt x="4685" y="2649"/>
                  <a:pt x="4375" y="2925"/>
                  <a:pt x="4323" y="3187"/>
                </a:cubicBezTo>
                <a:cubicBezTo>
                  <a:pt x="4285" y="3436"/>
                  <a:pt x="4415" y="3670"/>
                  <a:pt x="4388" y="3905"/>
                </a:cubicBezTo>
                <a:cubicBezTo>
                  <a:pt x="4310" y="4635"/>
                  <a:pt x="3795" y="5946"/>
                  <a:pt x="3485" y="6400"/>
                </a:cubicBezTo>
                <a:cubicBezTo>
                  <a:pt x="3291" y="6677"/>
                  <a:pt x="3008" y="6813"/>
                  <a:pt x="2918" y="7132"/>
                </a:cubicBezTo>
                <a:cubicBezTo>
                  <a:pt x="2842" y="7352"/>
                  <a:pt x="2970" y="7670"/>
                  <a:pt x="2943" y="7959"/>
                </a:cubicBezTo>
                <a:cubicBezTo>
                  <a:pt x="2878" y="8607"/>
                  <a:pt x="2428" y="9835"/>
                  <a:pt x="2080" y="10470"/>
                </a:cubicBezTo>
                <a:cubicBezTo>
                  <a:pt x="1951" y="10718"/>
                  <a:pt x="1706" y="10912"/>
                  <a:pt x="1641" y="11174"/>
                </a:cubicBezTo>
                <a:cubicBezTo>
                  <a:pt x="1577" y="11409"/>
                  <a:pt x="1706" y="11711"/>
                  <a:pt x="1641" y="11973"/>
                </a:cubicBezTo>
                <a:cubicBezTo>
                  <a:pt x="1498" y="12691"/>
                  <a:pt x="1061" y="13807"/>
                  <a:pt x="674" y="14498"/>
                </a:cubicBezTo>
                <a:cubicBezTo>
                  <a:pt x="467" y="14870"/>
                  <a:pt x="198" y="15105"/>
                  <a:pt x="145" y="15435"/>
                </a:cubicBezTo>
                <a:cubicBezTo>
                  <a:pt x="119" y="15601"/>
                  <a:pt x="236" y="15780"/>
                  <a:pt x="223" y="16000"/>
                </a:cubicBezTo>
                <a:cubicBezTo>
                  <a:pt x="210" y="16332"/>
                  <a:pt x="158" y="16607"/>
                  <a:pt x="133" y="16883"/>
                </a:cubicBezTo>
                <a:cubicBezTo>
                  <a:pt x="-48" y="17408"/>
                  <a:pt x="-48" y="18015"/>
                  <a:pt x="158" y="18635"/>
                </a:cubicBezTo>
                <a:cubicBezTo>
                  <a:pt x="635" y="20071"/>
                  <a:pt x="2040" y="21187"/>
                  <a:pt x="3357" y="21187"/>
                </a:cubicBezTo>
                <a:close/>
              </a:path>
            </a:pathLst>
          </a:custGeom>
          <a:solidFill>
            <a:schemeClr val="bg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nvGrpSpPr>
          <p:cNvPr id="7" name="Group 6">
            <a:extLst>
              <a:ext uri="{FF2B5EF4-FFF2-40B4-BE49-F238E27FC236}">
                <a16:creationId xmlns:a16="http://schemas.microsoft.com/office/drawing/2014/main" id="{939A26B1-CE74-45C3-9AEF-59365780D353}"/>
              </a:ext>
            </a:extLst>
          </p:cNvPr>
          <p:cNvGrpSpPr/>
          <p:nvPr/>
        </p:nvGrpSpPr>
        <p:grpSpPr>
          <a:xfrm>
            <a:off x="6522002" y="4230475"/>
            <a:ext cx="390263" cy="287862"/>
            <a:chOff x="6522002" y="4230475"/>
            <a:chExt cx="390263" cy="287862"/>
          </a:xfrm>
        </p:grpSpPr>
        <p:sp>
          <p:nvSpPr>
            <p:cNvPr id="55" name="Shape 19642">
              <a:extLst>
                <a:ext uri="{FF2B5EF4-FFF2-40B4-BE49-F238E27FC236}">
                  <a16:creationId xmlns:a16="http://schemas.microsoft.com/office/drawing/2014/main" id="{45D1FF2C-30C6-4087-B919-DA8AA21DA9EB}"/>
                </a:ext>
              </a:extLst>
            </p:cNvPr>
            <p:cNvSpPr/>
            <p:nvPr/>
          </p:nvSpPr>
          <p:spPr>
            <a:xfrm>
              <a:off x="6522002" y="4230475"/>
              <a:ext cx="390263" cy="287862"/>
            </a:xfrm>
            <a:custGeom>
              <a:avLst/>
              <a:gdLst/>
              <a:ahLst/>
              <a:cxnLst>
                <a:cxn ang="0">
                  <a:pos x="wd2" y="hd2"/>
                </a:cxn>
                <a:cxn ang="5400000">
                  <a:pos x="wd2" y="hd2"/>
                </a:cxn>
                <a:cxn ang="10800000">
                  <a:pos x="wd2" y="hd2"/>
                </a:cxn>
                <a:cxn ang="16200000">
                  <a:pos x="wd2" y="hd2"/>
                </a:cxn>
              </a:cxnLst>
              <a:rect l="0" t="0" r="r" b="b"/>
              <a:pathLst>
                <a:path w="21600" h="21600" extrusionOk="0">
                  <a:moveTo>
                    <a:pt x="14745" y="17200"/>
                  </a:moveTo>
                  <a:cubicBezTo>
                    <a:pt x="13299" y="17200"/>
                    <a:pt x="12023" y="17739"/>
                    <a:pt x="10799" y="18866"/>
                  </a:cubicBezTo>
                  <a:cubicBezTo>
                    <a:pt x="9577" y="17739"/>
                    <a:pt x="8301" y="17200"/>
                    <a:pt x="6855" y="17200"/>
                  </a:cubicBezTo>
                  <a:cubicBezTo>
                    <a:pt x="4850" y="17200"/>
                    <a:pt x="3480" y="17986"/>
                    <a:pt x="1667" y="19082"/>
                  </a:cubicBezTo>
                  <a:lnTo>
                    <a:pt x="2975" y="3321"/>
                  </a:lnTo>
                  <a:cubicBezTo>
                    <a:pt x="4156" y="2533"/>
                    <a:pt x="5559" y="2115"/>
                    <a:pt x="6855" y="2115"/>
                  </a:cubicBezTo>
                  <a:cubicBezTo>
                    <a:pt x="8331" y="2115"/>
                    <a:pt x="9712" y="2795"/>
                    <a:pt x="10799" y="4293"/>
                  </a:cubicBezTo>
                  <a:cubicBezTo>
                    <a:pt x="11885" y="2795"/>
                    <a:pt x="13267" y="2115"/>
                    <a:pt x="14745" y="2115"/>
                  </a:cubicBezTo>
                  <a:cubicBezTo>
                    <a:pt x="16041" y="2115"/>
                    <a:pt x="17444" y="2533"/>
                    <a:pt x="18625" y="3321"/>
                  </a:cubicBezTo>
                  <a:lnTo>
                    <a:pt x="19933" y="19082"/>
                  </a:lnTo>
                  <a:cubicBezTo>
                    <a:pt x="18120" y="17986"/>
                    <a:pt x="16747" y="17200"/>
                    <a:pt x="14745" y="17200"/>
                  </a:cubicBezTo>
                  <a:close/>
                  <a:moveTo>
                    <a:pt x="14881" y="0"/>
                  </a:moveTo>
                  <a:cubicBezTo>
                    <a:pt x="13458" y="0"/>
                    <a:pt x="11991" y="434"/>
                    <a:pt x="10799" y="1637"/>
                  </a:cubicBezTo>
                  <a:cubicBezTo>
                    <a:pt x="9609" y="434"/>
                    <a:pt x="8142" y="0"/>
                    <a:pt x="6719" y="0"/>
                  </a:cubicBezTo>
                  <a:cubicBezTo>
                    <a:pt x="4977" y="0"/>
                    <a:pt x="3143" y="710"/>
                    <a:pt x="1635" y="1960"/>
                  </a:cubicBezTo>
                  <a:lnTo>
                    <a:pt x="0" y="21600"/>
                  </a:lnTo>
                  <a:lnTo>
                    <a:pt x="53" y="21600"/>
                  </a:lnTo>
                  <a:cubicBezTo>
                    <a:pt x="992" y="21600"/>
                    <a:pt x="1857" y="21275"/>
                    <a:pt x="2710" y="20717"/>
                  </a:cubicBezTo>
                  <a:cubicBezTo>
                    <a:pt x="4029" y="19840"/>
                    <a:pt x="5399" y="19315"/>
                    <a:pt x="6855" y="19315"/>
                  </a:cubicBezTo>
                  <a:cubicBezTo>
                    <a:pt x="8352" y="19315"/>
                    <a:pt x="9736" y="20041"/>
                    <a:pt x="10799" y="21600"/>
                  </a:cubicBezTo>
                  <a:cubicBezTo>
                    <a:pt x="11864" y="20041"/>
                    <a:pt x="13246" y="19315"/>
                    <a:pt x="14745" y="19315"/>
                  </a:cubicBezTo>
                  <a:cubicBezTo>
                    <a:pt x="16198" y="19315"/>
                    <a:pt x="17571" y="19840"/>
                    <a:pt x="18890" y="20717"/>
                  </a:cubicBezTo>
                  <a:cubicBezTo>
                    <a:pt x="19776" y="21305"/>
                    <a:pt x="20617" y="21600"/>
                    <a:pt x="21600" y="21600"/>
                  </a:cubicBezTo>
                  <a:lnTo>
                    <a:pt x="19965" y="1960"/>
                  </a:lnTo>
                  <a:cubicBezTo>
                    <a:pt x="18457" y="710"/>
                    <a:pt x="16620" y="0"/>
                    <a:pt x="14881" y="0"/>
                  </a:cubicBezTo>
                  <a:close/>
                </a:path>
              </a:pathLst>
            </a:custGeom>
            <a:solidFill>
              <a:schemeClr val="bg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6" name="Shape 19643">
              <a:extLst>
                <a:ext uri="{FF2B5EF4-FFF2-40B4-BE49-F238E27FC236}">
                  <a16:creationId xmlns:a16="http://schemas.microsoft.com/office/drawing/2014/main" id="{2570C37F-03D5-4BAB-AD44-6697BAD82081}"/>
                </a:ext>
              </a:extLst>
            </p:cNvPr>
            <p:cNvSpPr/>
            <p:nvPr/>
          </p:nvSpPr>
          <p:spPr>
            <a:xfrm>
              <a:off x="6548524" y="4241622"/>
              <a:ext cx="235864" cy="207385"/>
            </a:xfrm>
            <a:custGeom>
              <a:avLst/>
              <a:gdLst/>
              <a:ahLst/>
              <a:cxnLst>
                <a:cxn ang="0">
                  <a:pos x="wd2" y="hd2"/>
                </a:cxn>
                <a:cxn ang="5400000">
                  <a:pos x="wd2" y="hd2"/>
                </a:cxn>
                <a:cxn ang="10800000">
                  <a:pos x="wd2" y="hd2"/>
                </a:cxn>
                <a:cxn ang="16200000">
                  <a:pos x="wd2" y="hd2"/>
                </a:cxn>
              </a:cxnLst>
              <a:rect l="0" t="0" r="r" b="b"/>
              <a:pathLst>
                <a:path w="21600" h="21600" extrusionOk="0">
                  <a:moveTo>
                    <a:pt x="14376" y="3323"/>
                  </a:moveTo>
                  <a:cubicBezTo>
                    <a:pt x="12544" y="1029"/>
                    <a:pt x="10468" y="0"/>
                    <a:pt x="7850" y="0"/>
                  </a:cubicBezTo>
                  <a:cubicBezTo>
                    <a:pt x="5896" y="0"/>
                    <a:pt x="3801" y="493"/>
                    <a:pt x="1988" y="1414"/>
                  </a:cubicBezTo>
                  <a:lnTo>
                    <a:pt x="0" y="21580"/>
                  </a:lnTo>
                  <a:cubicBezTo>
                    <a:pt x="2633" y="20252"/>
                    <a:pt x="4953" y="19415"/>
                    <a:pt x="7850" y="19415"/>
                  </a:cubicBezTo>
                  <a:cubicBezTo>
                    <a:pt x="10155" y="19415"/>
                    <a:pt x="12407" y="20100"/>
                    <a:pt x="14376" y="21600"/>
                  </a:cubicBezTo>
                  <a:cubicBezTo>
                    <a:pt x="16349" y="20100"/>
                    <a:pt x="18601" y="19352"/>
                    <a:pt x="20906" y="19415"/>
                  </a:cubicBezTo>
                  <a:lnTo>
                    <a:pt x="21600" y="19439"/>
                  </a:lnTo>
                  <a:lnTo>
                    <a:pt x="20643" y="0"/>
                  </a:lnTo>
                  <a:cubicBezTo>
                    <a:pt x="18131" y="63"/>
                    <a:pt x="16139" y="1113"/>
                    <a:pt x="14376" y="3323"/>
                  </a:cubicBezTo>
                  <a:close/>
                </a:path>
              </a:pathLst>
            </a:custGeom>
            <a:solidFill>
              <a:schemeClr val="bg1"/>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57" name="Shape 3315">
            <a:extLst>
              <a:ext uri="{FF2B5EF4-FFF2-40B4-BE49-F238E27FC236}">
                <a16:creationId xmlns:a16="http://schemas.microsoft.com/office/drawing/2014/main" id="{D7406557-3D67-444E-88BC-86D888330BD9}"/>
              </a:ext>
            </a:extLst>
          </p:cNvPr>
          <p:cNvSpPr/>
          <p:nvPr/>
        </p:nvSpPr>
        <p:spPr>
          <a:xfrm>
            <a:off x="6643192" y="5444890"/>
            <a:ext cx="191959" cy="297893"/>
          </a:xfrm>
          <a:custGeom>
            <a:avLst/>
            <a:gdLst/>
            <a:ahLst/>
            <a:cxnLst>
              <a:cxn ang="0">
                <a:pos x="wd2" y="hd2"/>
              </a:cxn>
              <a:cxn ang="5400000">
                <a:pos x="wd2" y="hd2"/>
              </a:cxn>
              <a:cxn ang="10800000">
                <a:pos x="wd2" y="hd2"/>
              </a:cxn>
              <a:cxn ang="16200000">
                <a:pos x="wd2" y="hd2"/>
              </a:cxn>
            </a:cxnLst>
            <a:rect l="0" t="0" r="r" b="b"/>
            <a:pathLst>
              <a:path w="21600" h="21560" extrusionOk="0">
                <a:moveTo>
                  <a:pt x="10317" y="16676"/>
                </a:moveTo>
                <a:cubicBezTo>
                  <a:pt x="8196" y="16636"/>
                  <a:pt x="6444" y="17581"/>
                  <a:pt x="6377" y="19060"/>
                </a:cubicBezTo>
                <a:cubicBezTo>
                  <a:pt x="6312" y="20540"/>
                  <a:pt x="7978" y="21518"/>
                  <a:pt x="10099" y="21558"/>
                </a:cubicBezTo>
                <a:cubicBezTo>
                  <a:pt x="12315" y="21600"/>
                  <a:pt x="14019" y="20687"/>
                  <a:pt x="14084" y="19207"/>
                </a:cubicBezTo>
                <a:cubicBezTo>
                  <a:pt x="14151" y="17726"/>
                  <a:pt x="12534" y="16718"/>
                  <a:pt x="10317" y="16676"/>
                </a:cubicBezTo>
                <a:close/>
                <a:moveTo>
                  <a:pt x="18416" y="1478"/>
                </a:moveTo>
                <a:cubicBezTo>
                  <a:pt x="16292" y="493"/>
                  <a:pt x="13626" y="0"/>
                  <a:pt x="10418" y="0"/>
                </a:cubicBezTo>
                <a:cubicBezTo>
                  <a:pt x="7974" y="0"/>
                  <a:pt x="5915" y="348"/>
                  <a:pt x="4238" y="1040"/>
                </a:cubicBezTo>
                <a:cubicBezTo>
                  <a:pt x="1583" y="2126"/>
                  <a:pt x="170" y="3968"/>
                  <a:pt x="0" y="6566"/>
                </a:cubicBezTo>
                <a:lnTo>
                  <a:pt x="6157" y="6566"/>
                </a:lnTo>
                <a:cubicBezTo>
                  <a:pt x="6157" y="5811"/>
                  <a:pt x="6500" y="5081"/>
                  <a:pt x="7187" y="4379"/>
                </a:cubicBezTo>
                <a:cubicBezTo>
                  <a:pt x="7873" y="3676"/>
                  <a:pt x="9039" y="3326"/>
                  <a:pt x="10682" y="3326"/>
                </a:cubicBezTo>
                <a:cubicBezTo>
                  <a:pt x="12355" y="3326"/>
                  <a:pt x="13505" y="3610"/>
                  <a:pt x="14135" y="4180"/>
                </a:cubicBezTo>
                <a:cubicBezTo>
                  <a:pt x="14768" y="4751"/>
                  <a:pt x="15082" y="5382"/>
                  <a:pt x="15082" y="6075"/>
                </a:cubicBezTo>
                <a:cubicBezTo>
                  <a:pt x="15082" y="6676"/>
                  <a:pt x="14611" y="7228"/>
                  <a:pt x="14046" y="7730"/>
                </a:cubicBezTo>
                <a:cubicBezTo>
                  <a:pt x="13734" y="8022"/>
                  <a:pt x="13324" y="8291"/>
                  <a:pt x="12815" y="8536"/>
                </a:cubicBezTo>
                <a:cubicBezTo>
                  <a:pt x="12815" y="8536"/>
                  <a:pt x="9476" y="9914"/>
                  <a:pt x="8009" y="11020"/>
                </a:cubicBezTo>
                <a:cubicBezTo>
                  <a:pt x="7160" y="11663"/>
                  <a:pt x="7083" y="12624"/>
                  <a:pt x="7007" y="14002"/>
                </a:cubicBezTo>
                <a:cubicBezTo>
                  <a:pt x="7003" y="14101"/>
                  <a:pt x="7061" y="14304"/>
                  <a:pt x="7595" y="14304"/>
                </a:cubicBezTo>
                <a:cubicBezTo>
                  <a:pt x="8128" y="14304"/>
                  <a:pt x="11909" y="14304"/>
                  <a:pt x="12384" y="14304"/>
                </a:cubicBezTo>
                <a:cubicBezTo>
                  <a:pt x="12860" y="14304"/>
                  <a:pt x="12958" y="14076"/>
                  <a:pt x="12965" y="13976"/>
                </a:cubicBezTo>
                <a:cubicBezTo>
                  <a:pt x="12996" y="13475"/>
                  <a:pt x="13086" y="13218"/>
                  <a:pt x="13227" y="12928"/>
                </a:cubicBezTo>
                <a:cubicBezTo>
                  <a:pt x="13496" y="12381"/>
                  <a:pt x="14227" y="11903"/>
                  <a:pt x="15050" y="11492"/>
                </a:cubicBezTo>
                <a:lnTo>
                  <a:pt x="16745" y="10740"/>
                </a:lnTo>
                <a:cubicBezTo>
                  <a:pt x="18275" y="9973"/>
                  <a:pt x="19494" y="9344"/>
                  <a:pt x="20033" y="8851"/>
                </a:cubicBezTo>
                <a:cubicBezTo>
                  <a:pt x="20954" y="8040"/>
                  <a:pt x="21600" y="7041"/>
                  <a:pt x="21600" y="5855"/>
                </a:cubicBezTo>
                <a:cubicBezTo>
                  <a:pt x="21600" y="3923"/>
                  <a:pt x="20539" y="2463"/>
                  <a:pt x="18416" y="1478"/>
                </a:cubicBezTo>
                <a:close/>
              </a:path>
            </a:pathLst>
          </a:custGeom>
          <a:solidFill>
            <a:srgbClr val="FFFFFF"/>
          </a:solidFill>
          <a:ln w="12700">
            <a:miter lim="400000"/>
          </a:ln>
        </p:spPr>
        <p:txBody>
          <a:bodyPr lIns="19050" tIns="19050" rIns="19050" bIns="19050" anchor="ctr"/>
          <a:lstStyle/>
          <a:p>
            <a:pPr lvl="0"/>
            <a:endParaRPr sz="2000" dirty="0"/>
          </a:p>
        </p:txBody>
      </p:sp>
      <p:grpSp>
        <p:nvGrpSpPr>
          <p:cNvPr id="8" name="Group 7">
            <a:extLst>
              <a:ext uri="{FF2B5EF4-FFF2-40B4-BE49-F238E27FC236}">
                <a16:creationId xmlns:a16="http://schemas.microsoft.com/office/drawing/2014/main" id="{30149C22-94E0-42B4-AE32-D62D9ADE5753}"/>
              </a:ext>
            </a:extLst>
          </p:cNvPr>
          <p:cNvGrpSpPr/>
          <p:nvPr/>
        </p:nvGrpSpPr>
        <p:grpSpPr>
          <a:xfrm>
            <a:off x="5224650" y="5319561"/>
            <a:ext cx="387304" cy="433693"/>
            <a:chOff x="5224650" y="5319561"/>
            <a:chExt cx="387304" cy="433693"/>
          </a:xfrm>
        </p:grpSpPr>
        <p:sp>
          <p:nvSpPr>
            <p:cNvPr id="58" name="Shape 7236">
              <a:extLst>
                <a:ext uri="{FF2B5EF4-FFF2-40B4-BE49-F238E27FC236}">
                  <a16:creationId xmlns:a16="http://schemas.microsoft.com/office/drawing/2014/main" id="{928AFD07-6CC2-4E2C-ABCE-BC80A005EBBD}"/>
                </a:ext>
              </a:extLst>
            </p:cNvPr>
            <p:cNvSpPr/>
            <p:nvPr/>
          </p:nvSpPr>
          <p:spPr>
            <a:xfrm flipH="1">
              <a:off x="5410484" y="5319561"/>
              <a:ext cx="16459" cy="411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39" y="21600"/>
                    <a:pt x="21600" y="19689"/>
                    <a:pt x="21600" y="17287"/>
                  </a:cubicBezTo>
                  <a:lnTo>
                    <a:pt x="21600" y="4324"/>
                  </a:lnTo>
                  <a:cubicBezTo>
                    <a:pt x="21600" y="1939"/>
                    <a:pt x="16739" y="0"/>
                    <a:pt x="10800" y="0"/>
                  </a:cubicBezTo>
                  <a:cubicBezTo>
                    <a:pt x="4838" y="0"/>
                    <a:pt x="0" y="1939"/>
                    <a:pt x="0" y="4324"/>
                  </a:cubicBezTo>
                  <a:lnTo>
                    <a:pt x="0" y="17287"/>
                  </a:lnTo>
                  <a:cubicBezTo>
                    <a:pt x="0" y="19689"/>
                    <a:pt x="4838" y="21600"/>
                    <a:pt x="10800" y="21600"/>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59" name="Shape 7237">
              <a:extLst>
                <a:ext uri="{FF2B5EF4-FFF2-40B4-BE49-F238E27FC236}">
                  <a16:creationId xmlns:a16="http://schemas.microsoft.com/office/drawing/2014/main" id="{E960A27A-1961-4721-832C-86A655907886}"/>
                </a:ext>
              </a:extLst>
            </p:cNvPr>
            <p:cNvSpPr/>
            <p:nvPr/>
          </p:nvSpPr>
          <p:spPr>
            <a:xfrm flipH="1">
              <a:off x="5493616" y="5343433"/>
              <a:ext cx="28817" cy="37903"/>
            </a:xfrm>
            <a:custGeom>
              <a:avLst/>
              <a:gdLst/>
              <a:ahLst/>
              <a:cxnLst>
                <a:cxn ang="0">
                  <a:pos x="wd2" y="hd2"/>
                </a:cxn>
                <a:cxn ang="5400000">
                  <a:pos x="wd2" y="hd2"/>
                </a:cxn>
                <a:cxn ang="10800000">
                  <a:pos x="wd2" y="hd2"/>
                </a:cxn>
                <a:cxn ang="16200000">
                  <a:pos x="wd2" y="hd2"/>
                </a:cxn>
              </a:cxnLst>
              <a:rect l="0" t="0" r="r" b="b"/>
              <a:pathLst>
                <a:path w="19988" h="20955" extrusionOk="0">
                  <a:moveTo>
                    <a:pt x="9312" y="18672"/>
                  </a:moveTo>
                  <a:cubicBezTo>
                    <a:pt x="10399" y="20112"/>
                    <a:pt x="12309" y="20955"/>
                    <a:pt x="14284" y="20955"/>
                  </a:cubicBezTo>
                  <a:cubicBezTo>
                    <a:pt x="15238" y="20955"/>
                    <a:pt x="16229" y="20757"/>
                    <a:pt x="17130" y="20336"/>
                  </a:cubicBezTo>
                  <a:cubicBezTo>
                    <a:pt x="19871" y="19083"/>
                    <a:pt x="20793" y="16305"/>
                    <a:pt x="19226" y="14113"/>
                  </a:cubicBezTo>
                  <a:lnTo>
                    <a:pt x="10642" y="2279"/>
                  </a:lnTo>
                  <a:cubicBezTo>
                    <a:pt x="9069" y="94"/>
                    <a:pt x="5584" y="-645"/>
                    <a:pt x="2835" y="613"/>
                  </a:cubicBezTo>
                  <a:cubicBezTo>
                    <a:pt x="113" y="1870"/>
                    <a:pt x="-807" y="4670"/>
                    <a:pt x="772" y="6837"/>
                  </a:cubicBezTo>
                  <a:cubicBezTo>
                    <a:pt x="772" y="6837"/>
                    <a:pt x="9312" y="18672"/>
                    <a:pt x="9312" y="18672"/>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60" name="Shape 7238">
              <a:extLst>
                <a:ext uri="{FF2B5EF4-FFF2-40B4-BE49-F238E27FC236}">
                  <a16:creationId xmlns:a16="http://schemas.microsoft.com/office/drawing/2014/main" id="{ABA98C36-754F-4CDA-B654-B1B41968C303}"/>
                </a:ext>
              </a:extLst>
            </p:cNvPr>
            <p:cNvSpPr/>
            <p:nvPr/>
          </p:nvSpPr>
          <p:spPr>
            <a:xfrm flipH="1">
              <a:off x="5550196" y="5415050"/>
              <a:ext cx="37886" cy="28820"/>
            </a:xfrm>
            <a:custGeom>
              <a:avLst/>
              <a:gdLst/>
              <a:ahLst/>
              <a:cxnLst>
                <a:cxn ang="0">
                  <a:pos x="wd2" y="hd2"/>
                </a:cxn>
                <a:cxn ang="5400000">
                  <a:pos x="wd2" y="hd2"/>
                </a:cxn>
                <a:cxn ang="10800000">
                  <a:pos x="wd2" y="hd2"/>
                </a:cxn>
                <a:cxn ang="16200000">
                  <a:pos x="wd2" y="hd2"/>
                </a:cxn>
              </a:cxnLst>
              <a:rect l="0" t="0" r="r" b="b"/>
              <a:pathLst>
                <a:path w="20347" h="20760" extrusionOk="0">
                  <a:moveTo>
                    <a:pt x="2217" y="11085"/>
                  </a:moveTo>
                  <a:lnTo>
                    <a:pt x="13709" y="19964"/>
                  </a:lnTo>
                  <a:cubicBezTo>
                    <a:pt x="14398" y="20508"/>
                    <a:pt x="15170" y="20760"/>
                    <a:pt x="15902" y="20760"/>
                  </a:cubicBezTo>
                  <a:cubicBezTo>
                    <a:pt x="17436" y="20760"/>
                    <a:pt x="18917" y="19710"/>
                    <a:pt x="19757" y="17783"/>
                  </a:cubicBezTo>
                  <a:cubicBezTo>
                    <a:pt x="20970" y="14964"/>
                    <a:pt x="20258" y="11343"/>
                    <a:pt x="18134" y="9677"/>
                  </a:cubicBezTo>
                  <a:lnTo>
                    <a:pt x="6637" y="795"/>
                  </a:lnTo>
                  <a:cubicBezTo>
                    <a:pt x="4533" y="-840"/>
                    <a:pt x="1816" y="126"/>
                    <a:pt x="588" y="2972"/>
                  </a:cubicBezTo>
                  <a:cubicBezTo>
                    <a:pt x="-630" y="5797"/>
                    <a:pt x="109" y="9418"/>
                    <a:pt x="2217" y="11085"/>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61" name="Shape 7239">
              <a:extLst>
                <a:ext uri="{FF2B5EF4-FFF2-40B4-BE49-F238E27FC236}">
                  <a16:creationId xmlns:a16="http://schemas.microsoft.com/office/drawing/2014/main" id="{1F961877-970F-4865-8053-F24FD035F4C9}"/>
                </a:ext>
              </a:extLst>
            </p:cNvPr>
            <p:cNvSpPr/>
            <p:nvPr/>
          </p:nvSpPr>
          <p:spPr>
            <a:xfrm flipH="1">
              <a:off x="5570818" y="5504571"/>
              <a:ext cx="41136" cy="16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92"/>
                  </a:moveTo>
                  <a:cubicBezTo>
                    <a:pt x="21600" y="4848"/>
                    <a:pt x="19693" y="0"/>
                    <a:pt x="17289" y="0"/>
                  </a:cubicBezTo>
                  <a:lnTo>
                    <a:pt x="4326" y="0"/>
                  </a:lnTo>
                  <a:cubicBezTo>
                    <a:pt x="1940" y="0"/>
                    <a:pt x="0" y="4848"/>
                    <a:pt x="0" y="10792"/>
                  </a:cubicBezTo>
                  <a:cubicBezTo>
                    <a:pt x="0" y="16756"/>
                    <a:pt x="1940" y="21600"/>
                    <a:pt x="4326" y="21600"/>
                  </a:cubicBezTo>
                  <a:lnTo>
                    <a:pt x="17289" y="21600"/>
                  </a:lnTo>
                  <a:cubicBezTo>
                    <a:pt x="19693" y="21600"/>
                    <a:pt x="21600" y="16756"/>
                    <a:pt x="21600" y="10792"/>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62" name="Shape 7242">
              <a:extLst>
                <a:ext uri="{FF2B5EF4-FFF2-40B4-BE49-F238E27FC236}">
                  <a16:creationId xmlns:a16="http://schemas.microsoft.com/office/drawing/2014/main" id="{3F03EF7A-B890-4597-AABB-728C61C7B185}"/>
                </a:ext>
              </a:extLst>
            </p:cNvPr>
            <p:cNvSpPr/>
            <p:nvPr/>
          </p:nvSpPr>
          <p:spPr>
            <a:xfrm flipH="1">
              <a:off x="5224650" y="5504571"/>
              <a:ext cx="41157" cy="16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92"/>
                  </a:moveTo>
                  <a:cubicBezTo>
                    <a:pt x="21600" y="4848"/>
                    <a:pt x="19665" y="0"/>
                    <a:pt x="17286" y="0"/>
                  </a:cubicBezTo>
                  <a:lnTo>
                    <a:pt x="4324" y="0"/>
                  </a:lnTo>
                  <a:cubicBezTo>
                    <a:pt x="1939" y="0"/>
                    <a:pt x="0" y="4848"/>
                    <a:pt x="0" y="10792"/>
                  </a:cubicBezTo>
                  <a:cubicBezTo>
                    <a:pt x="0" y="16756"/>
                    <a:pt x="1939" y="21600"/>
                    <a:pt x="4324" y="21600"/>
                  </a:cubicBezTo>
                  <a:lnTo>
                    <a:pt x="17286" y="21600"/>
                  </a:lnTo>
                  <a:cubicBezTo>
                    <a:pt x="19665" y="21600"/>
                    <a:pt x="21600" y="16756"/>
                    <a:pt x="21600" y="10792"/>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82" name="Shape 7243">
              <a:extLst>
                <a:ext uri="{FF2B5EF4-FFF2-40B4-BE49-F238E27FC236}">
                  <a16:creationId xmlns:a16="http://schemas.microsoft.com/office/drawing/2014/main" id="{C2E2EE81-1D8E-4CDC-8705-7CE717AB1D12}"/>
                </a:ext>
              </a:extLst>
            </p:cNvPr>
            <p:cNvSpPr/>
            <p:nvPr/>
          </p:nvSpPr>
          <p:spPr>
            <a:xfrm flipH="1">
              <a:off x="5251800" y="5415050"/>
              <a:ext cx="37878" cy="28820"/>
            </a:xfrm>
            <a:custGeom>
              <a:avLst/>
              <a:gdLst/>
              <a:ahLst/>
              <a:cxnLst>
                <a:cxn ang="0">
                  <a:pos x="wd2" y="hd2"/>
                </a:cxn>
                <a:cxn ang="5400000">
                  <a:pos x="wd2" y="hd2"/>
                </a:cxn>
                <a:cxn ang="10800000">
                  <a:pos x="wd2" y="hd2"/>
                </a:cxn>
                <a:cxn ang="16200000">
                  <a:pos x="wd2" y="hd2"/>
                </a:cxn>
              </a:cxnLst>
              <a:rect l="0" t="0" r="r" b="b"/>
              <a:pathLst>
                <a:path w="20345" h="20760" extrusionOk="0">
                  <a:moveTo>
                    <a:pt x="4437" y="20760"/>
                  </a:moveTo>
                  <a:cubicBezTo>
                    <a:pt x="5174" y="20760"/>
                    <a:pt x="5941" y="20508"/>
                    <a:pt x="6630" y="19964"/>
                  </a:cubicBezTo>
                  <a:lnTo>
                    <a:pt x="18123" y="11085"/>
                  </a:lnTo>
                  <a:cubicBezTo>
                    <a:pt x="20257" y="9448"/>
                    <a:pt x="20969" y="5797"/>
                    <a:pt x="19751" y="2972"/>
                  </a:cubicBezTo>
                  <a:cubicBezTo>
                    <a:pt x="18534" y="126"/>
                    <a:pt x="15832" y="-840"/>
                    <a:pt x="13703" y="795"/>
                  </a:cubicBezTo>
                  <a:lnTo>
                    <a:pt x="2210" y="9677"/>
                  </a:lnTo>
                  <a:cubicBezTo>
                    <a:pt x="111" y="11343"/>
                    <a:pt x="-631" y="14964"/>
                    <a:pt x="587" y="17783"/>
                  </a:cubicBezTo>
                  <a:cubicBezTo>
                    <a:pt x="1427" y="19671"/>
                    <a:pt x="2906" y="20760"/>
                    <a:pt x="4437" y="20760"/>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83" name="Shape 7244">
              <a:extLst>
                <a:ext uri="{FF2B5EF4-FFF2-40B4-BE49-F238E27FC236}">
                  <a16:creationId xmlns:a16="http://schemas.microsoft.com/office/drawing/2014/main" id="{442F3F1C-3558-4225-A4BB-6A870C12CEF5}"/>
                </a:ext>
              </a:extLst>
            </p:cNvPr>
            <p:cNvSpPr/>
            <p:nvPr/>
          </p:nvSpPr>
          <p:spPr>
            <a:xfrm flipH="1">
              <a:off x="5320546" y="5343433"/>
              <a:ext cx="28813" cy="37845"/>
            </a:xfrm>
            <a:custGeom>
              <a:avLst/>
              <a:gdLst/>
              <a:ahLst/>
              <a:cxnLst>
                <a:cxn ang="0">
                  <a:pos x="wd2" y="hd2"/>
                </a:cxn>
                <a:cxn ang="5400000">
                  <a:pos x="wd2" y="hd2"/>
                </a:cxn>
                <a:cxn ang="10800000">
                  <a:pos x="wd2" y="hd2"/>
                </a:cxn>
                <a:cxn ang="16200000">
                  <a:pos x="wd2" y="hd2"/>
                </a:cxn>
              </a:cxnLst>
              <a:rect l="0" t="0" r="r" b="b"/>
              <a:pathLst>
                <a:path w="19986" h="20954" extrusionOk="0">
                  <a:moveTo>
                    <a:pt x="9345" y="2283"/>
                  </a:moveTo>
                  <a:lnTo>
                    <a:pt x="767" y="14134"/>
                  </a:lnTo>
                  <a:cubicBezTo>
                    <a:pt x="-806" y="16305"/>
                    <a:pt x="114" y="19089"/>
                    <a:pt x="2863" y="20344"/>
                  </a:cubicBezTo>
                  <a:cubicBezTo>
                    <a:pt x="3744" y="20765"/>
                    <a:pt x="4743" y="20954"/>
                    <a:pt x="5701" y="20954"/>
                  </a:cubicBezTo>
                  <a:cubicBezTo>
                    <a:pt x="7678" y="20954"/>
                    <a:pt x="9588" y="20142"/>
                    <a:pt x="10675" y="18700"/>
                  </a:cubicBezTo>
                  <a:lnTo>
                    <a:pt x="19221" y="6847"/>
                  </a:lnTo>
                  <a:cubicBezTo>
                    <a:pt x="20794" y="4677"/>
                    <a:pt x="19866" y="1873"/>
                    <a:pt x="17117" y="614"/>
                  </a:cubicBezTo>
                  <a:cubicBezTo>
                    <a:pt x="14401" y="-646"/>
                    <a:pt x="10918" y="95"/>
                    <a:pt x="9345" y="2283"/>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84" name="Shape 7245">
              <a:extLst>
                <a:ext uri="{FF2B5EF4-FFF2-40B4-BE49-F238E27FC236}">
                  <a16:creationId xmlns:a16="http://schemas.microsoft.com/office/drawing/2014/main" id="{70AFC8B3-EF0E-4FA9-8EAF-A5397CEA602A}"/>
                </a:ext>
              </a:extLst>
            </p:cNvPr>
            <p:cNvSpPr/>
            <p:nvPr/>
          </p:nvSpPr>
          <p:spPr>
            <a:xfrm flipH="1">
              <a:off x="5399198" y="5444890"/>
              <a:ext cx="39682" cy="128261"/>
            </a:xfrm>
            <a:custGeom>
              <a:avLst/>
              <a:gdLst/>
              <a:ahLst/>
              <a:cxnLst>
                <a:cxn ang="0">
                  <a:pos x="wd2" y="hd2"/>
                </a:cxn>
                <a:cxn ang="5400000">
                  <a:pos x="wd2" y="hd2"/>
                </a:cxn>
                <a:cxn ang="10800000">
                  <a:pos x="wd2" y="hd2"/>
                </a:cxn>
                <a:cxn ang="16200000">
                  <a:pos x="wd2" y="hd2"/>
                </a:cxn>
              </a:cxnLst>
              <a:rect l="0" t="0" r="r" b="b"/>
              <a:pathLst>
                <a:path w="21600" h="21600" extrusionOk="0">
                  <a:moveTo>
                    <a:pt x="4795" y="20034"/>
                  </a:moveTo>
                  <a:cubicBezTo>
                    <a:pt x="5327" y="21262"/>
                    <a:pt x="7243" y="21600"/>
                    <a:pt x="10799" y="21600"/>
                  </a:cubicBezTo>
                  <a:cubicBezTo>
                    <a:pt x="14337" y="21600"/>
                    <a:pt x="16273" y="21262"/>
                    <a:pt x="16805" y="20034"/>
                  </a:cubicBezTo>
                  <a:lnTo>
                    <a:pt x="21043" y="10144"/>
                  </a:lnTo>
                  <a:cubicBezTo>
                    <a:pt x="21308" y="9469"/>
                    <a:pt x="21600" y="8789"/>
                    <a:pt x="21600" y="8159"/>
                  </a:cubicBezTo>
                  <a:lnTo>
                    <a:pt x="21600" y="3251"/>
                  </a:lnTo>
                  <a:cubicBezTo>
                    <a:pt x="21600" y="1092"/>
                    <a:pt x="17626" y="0"/>
                    <a:pt x="10799" y="0"/>
                  </a:cubicBezTo>
                  <a:cubicBezTo>
                    <a:pt x="3972" y="0"/>
                    <a:pt x="0" y="1092"/>
                    <a:pt x="0" y="3251"/>
                  </a:cubicBezTo>
                  <a:lnTo>
                    <a:pt x="0" y="8159"/>
                  </a:lnTo>
                  <a:cubicBezTo>
                    <a:pt x="0" y="8789"/>
                    <a:pt x="271" y="9469"/>
                    <a:pt x="562" y="10144"/>
                  </a:cubicBezTo>
                  <a:cubicBezTo>
                    <a:pt x="562" y="10144"/>
                    <a:pt x="4795" y="20034"/>
                    <a:pt x="4795" y="20034"/>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85" name="Shape 7235">
              <a:extLst>
                <a:ext uri="{FF2B5EF4-FFF2-40B4-BE49-F238E27FC236}">
                  <a16:creationId xmlns:a16="http://schemas.microsoft.com/office/drawing/2014/main" id="{BBE89C0C-D58F-404D-ABFE-3D39EB8C0738}"/>
                </a:ext>
              </a:extLst>
            </p:cNvPr>
            <p:cNvSpPr/>
            <p:nvPr/>
          </p:nvSpPr>
          <p:spPr>
            <a:xfrm flipH="1">
              <a:off x="5292862" y="5390874"/>
              <a:ext cx="260550" cy="362380"/>
            </a:xfrm>
            <a:custGeom>
              <a:avLst/>
              <a:gdLst/>
              <a:ahLst/>
              <a:cxnLst>
                <a:cxn ang="0">
                  <a:pos x="wd2" y="hd2"/>
                </a:cxn>
                <a:cxn ang="5400000">
                  <a:pos x="wd2" y="hd2"/>
                </a:cxn>
                <a:cxn ang="10800000">
                  <a:pos x="wd2" y="hd2"/>
                </a:cxn>
                <a:cxn ang="16200000">
                  <a:pos x="wd2" y="hd2"/>
                </a:cxn>
              </a:cxnLst>
              <a:rect l="0" t="0" r="r" b="b"/>
              <a:pathLst>
                <a:path w="21600" h="21600" extrusionOk="0">
                  <a:moveTo>
                    <a:pt x="2734" y="7508"/>
                  </a:moveTo>
                  <a:cubicBezTo>
                    <a:pt x="2734" y="4453"/>
                    <a:pt x="6351" y="1966"/>
                    <a:pt x="10800" y="1963"/>
                  </a:cubicBezTo>
                  <a:cubicBezTo>
                    <a:pt x="15252" y="1963"/>
                    <a:pt x="18870" y="4450"/>
                    <a:pt x="18870" y="7508"/>
                  </a:cubicBezTo>
                  <a:cubicBezTo>
                    <a:pt x="18870" y="9590"/>
                    <a:pt x="17727" y="10793"/>
                    <a:pt x="16708" y="11865"/>
                  </a:cubicBezTo>
                  <a:cubicBezTo>
                    <a:pt x="15911" y="12706"/>
                    <a:pt x="15159" y="13498"/>
                    <a:pt x="15159" y="14559"/>
                  </a:cubicBezTo>
                  <a:cubicBezTo>
                    <a:pt x="15159" y="15026"/>
                    <a:pt x="14573" y="15400"/>
                    <a:pt x="14137" y="15618"/>
                  </a:cubicBezTo>
                  <a:lnTo>
                    <a:pt x="7462" y="15618"/>
                  </a:lnTo>
                  <a:cubicBezTo>
                    <a:pt x="7026" y="15400"/>
                    <a:pt x="6440" y="15026"/>
                    <a:pt x="6440" y="14559"/>
                  </a:cubicBezTo>
                  <a:cubicBezTo>
                    <a:pt x="6440" y="13498"/>
                    <a:pt x="5688" y="12706"/>
                    <a:pt x="4880" y="11855"/>
                  </a:cubicBezTo>
                  <a:cubicBezTo>
                    <a:pt x="3873" y="10791"/>
                    <a:pt x="2734" y="9587"/>
                    <a:pt x="2734" y="7508"/>
                  </a:cubicBezTo>
                  <a:close/>
                  <a:moveTo>
                    <a:pt x="5876" y="19126"/>
                  </a:moveTo>
                  <a:lnTo>
                    <a:pt x="5876" y="19129"/>
                  </a:lnTo>
                  <a:cubicBezTo>
                    <a:pt x="5897" y="19529"/>
                    <a:pt x="6189" y="20348"/>
                    <a:pt x="8110" y="20808"/>
                  </a:cubicBezTo>
                  <a:cubicBezTo>
                    <a:pt x="8336" y="21046"/>
                    <a:pt x="8631" y="21258"/>
                    <a:pt x="8993" y="21433"/>
                  </a:cubicBezTo>
                  <a:cubicBezTo>
                    <a:pt x="9217" y="21541"/>
                    <a:pt x="9482" y="21600"/>
                    <a:pt x="9755" y="21600"/>
                  </a:cubicBezTo>
                  <a:lnTo>
                    <a:pt x="11842" y="21600"/>
                  </a:lnTo>
                  <a:cubicBezTo>
                    <a:pt x="12116" y="21600"/>
                    <a:pt x="12382" y="21541"/>
                    <a:pt x="12607" y="21433"/>
                  </a:cubicBezTo>
                  <a:cubicBezTo>
                    <a:pt x="12969" y="21258"/>
                    <a:pt x="13263" y="21046"/>
                    <a:pt x="13493" y="20808"/>
                  </a:cubicBezTo>
                  <a:cubicBezTo>
                    <a:pt x="15424" y="20346"/>
                    <a:pt x="15708" y="19513"/>
                    <a:pt x="15723" y="19126"/>
                  </a:cubicBezTo>
                  <a:cubicBezTo>
                    <a:pt x="15723" y="19126"/>
                    <a:pt x="15841" y="17718"/>
                    <a:pt x="15875" y="17140"/>
                  </a:cubicBezTo>
                  <a:cubicBezTo>
                    <a:pt x="17166" y="16453"/>
                    <a:pt x="17889" y="15532"/>
                    <a:pt x="17889" y="14559"/>
                  </a:cubicBezTo>
                  <a:cubicBezTo>
                    <a:pt x="17889" y="14127"/>
                    <a:pt x="18280" y="13694"/>
                    <a:pt x="18973" y="12963"/>
                  </a:cubicBezTo>
                  <a:cubicBezTo>
                    <a:pt x="20080" y="11796"/>
                    <a:pt x="21600" y="10197"/>
                    <a:pt x="21600" y="7508"/>
                  </a:cubicBezTo>
                  <a:cubicBezTo>
                    <a:pt x="21600" y="3368"/>
                    <a:pt x="16753" y="0"/>
                    <a:pt x="10800" y="0"/>
                  </a:cubicBezTo>
                  <a:cubicBezTo>
                    <a:pt x="4846" y="0"/>
                    <a:pt x="0" y="3368"/>
                    <a:pt x="0" y="7508"/>
                  </a:cubicBezTo>
                  <a:cubicBezTo>
                    <a:pt x="0" y="10194"/>
                    <a:pt x="1516" y="11793"/>
                    <a:pt x="2633" y="12971"/>
                  </a:cubicBezTo>
                  <a:cubicBezTo>
                    <a:pt x="3320" y="13694"/>
                    <a:pt x="3711" y="14124"/>
                    <a:pt x="3711" y="14559"/>
                  </a:cubicBezTo>
                  <a:cubicBezTo>
                    <a:pt x="3711" y="15532"/>
                    <a:pt x="4435" y="16450"/>
                    <a:pt x="5725" y="17140"/>
                  </a:cubicBezTo>
                  <a:cubicBezTo>
                    <a:pt x="5758" y="17718"/>
                    <a:pt x="5876" y="19126"/>
                    <a:pt x="5876" y="19126"/>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sp>
          <p:nvSpPr>
            <p:cNvPr id="86" name="Shape 7246">
              <a:extLst>
                <a:ext uri="{FF2B5EF4-FFF2-40B4-BE49-F238E27FC236}">
                  <a16:creationId xmlns:a16="http://schemas.microsoft.com/office/drawing/2014/main" id="{764CF8EA-A939-4C64-B903-BE43E9A42499}"/>
                </a:ext>
              </a:extLst>
            </p:cNvPr>
            <p:cNvSpPr/>
            <p:nvPr/>
          </p:nvSpPr>
          <p:spPr>
            <a:xfrm flipH="1">
              <a:off x="5398785" y="5575741"/>
              <a:ext cx="41186" cy="4115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34" y="21600"/>
                    <a:pt x="21600" y="16719"/>
                    <a:pt x="21600" y="10789"/>
                  </a:cubicBezTo>
                  <a:cubicBezTo>
                    <a:pt x="21600" y="4855"/>
                    <a:pt x="16734" y="0"/>
                    <a:pt x="10802" y="0"/>
                  </a:cubicBezTo>
                  <a:cubicBezTo>
                    <a:pt x="4883" y="0"/>
                    <a:pt x="0" y="4855"/>
                    <a:pt x="0" y="10789"/>
                  </a:cubicBezTo>
                  <a:cubicBezTo>
                    <a:pt x="0" y="16719"/>
                    <a:pt x="4883" y="21600"/>
                    <a:pt x="10802" y="21600"/>
                  </a:cubicBezTo>
                  <a:close/>
                </a:path>
              </a:pathLst>
            </a:custGeom>
            <a:solidFill>
              <a:schemeClr val="bg1"/>
            </a:solidFill>
            <a:ln w="12700" cap="flat">
              <a:noFill/>
              <a:miter lim="400000"/>
            </a:ln>
            <a:effectLst/>
          </p:spPr>
          <p:txBody>
            <a:bodyPr wrap="square" lIns="19050" tIns="19050" rIns="19050" bIns="19050" numCol="1" anchor="ctr">
              <a:noAutofit/>
            </a:bodyPr>
            <a:lstStyle/>
            <a:p>
              <a:endParaRPr sz="2000"/>
            </a:p>
          </p:txBody>
        </p:sp>
      </p:grpSp>
    </p:spTree>
    <p:extLst>
      <p:ext uri="{BB962C8B-B14F-4D97-AF65-F5344CB8AC3E}">
        <p14:creationId xmlns:p14="http://schemas.microsoft.com/office/powerpoint/2010/main" val="2677401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ppt_x"/>
                                          </p:val>
                                        </p:tav>
                                        <p:tav tm="100000">
                                          <p:val>
                                            <p:strVal val="#ppt_x"/>
                                          </p:val>
                                        </p:tav>
                                      </p:tavLst>
                                    </p:anim>
                                    <p:anim calcmode="lin" valueType="num">
                                      <p:cBhvr additive="base">
                                        <p:cTn id="12" dur="500" fill="hold"/>
                                        <p:tgtEl>
                                          <p:spTgt spid="6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ppt_x"/>
                                          </p:val>
                                        </p:tav>
                                        <p:tav tm="100000">
                                          <p:val>
                                            <p:strVal val="#ppt_x"/>
                                          </p:val>
                                        </p:tav>
                                      </p:tavLst>
                                    </p:anim>
                                    <p:anim calcmode="lin" valueType="num">
                                      <p:cBhvr additive="base">
                                        <p:cTn id="20" dur="500" fill="hold"/>
                                        <p:tgtEl>
                                          <p:spTgt spid="6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additive="base">
                                        <p:cTn id="24" dur="500" fill="hold"/>
                                        <p:tgtEl>
                                          <p:spTgt spid="65"/>
                                        </p:tgtEl>
                                        <p:attrNameLst>
                                          <p:attrName>ppt_x</p:attrName>
                                        </p:attrNameLst>
                                      </p:cBhvr>
                                      <p:tavLst>
                                        <p:tav tm="0">
                                          <p:val>
                                            <p:strVal val="#ppt_x"/>
                                          </p:val>
                                        </p:tav>
                                        <p:tav tm="100000">
                                          <p:val>
                                            <p:strVal val="#ppt_x"/>
                                          </p:val>
                                        </p:tav>
                                      </p:tavLst>
                                    </p:anim>
                                    <p:anim calcmode="lin" valueType="num">
                                      <p:cBhvr additive="base">
                                        <p:cTn id="25" dur="500" fill="hold"/>
                                        <p:tgtEl>
                                          <p:spTgt spid="65"/>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500" fill="hold"/>
                                        <p:tgtEl>
                                          <p:spTgt spid="67"/>
                                        </p:tgtEl>
                                        <p:attrNameLst>
                                          <p:attrName>ppt_x</p:attrName>
                                        </p:attrNameLst>
                                      </p:cBhvr>
                                      <p:tavLst>
                                        <p:tav tm="0">
                                          <p:val>
                                            <p:strVal val="#ppt_x"/>
                                          </p:val>
                                        </p:tav>
                                        <p:tav tm="100000">
                                          <p:val>
                                            <p:strVal val="#ppt_x"/>
                                          </p:val>
                                        </p:tav>
                                      </p:tavLst>
                                    </p:anim>
                                    <p:anim calcmode="lin" valueType="num">
                                      <p:cBhvr additive="base">
                                        <p:cTn id="29" dur="500" fill="hold"/>
                                        <p:tgtEl>
                                          <p:spTgt spid="67"/>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 calcmode="lin" valueType="num">
                                      <p:cBhvr additive="base">
                                        <p:cTn id="32" dur="500" fill="hold"/>
                                        <p:tgtEl>
                                          <p:spTgt spid="69"/>
                                        </p:tgtEl>
                                        <p:attrNameLst>
                                          <p:attrName>ppt_x</p:attrName>
                                        </p:attrNameLst>
                                      </p:cBhvr>
                                      <p:tavLst>
                                        <p:tav tm="0">
                                          <p:val>
                                            <p:strVal val="#ppt_x"/>
                                          </p:val>
                                        </p:tav>
                                        <p:tav tm="100000">
                                          <p:val>
                                            <p:strVal val="#ppt_x"/>
                                          </p:val>
                                        </p:tav>
                                      </p:tavLst>
                                    </p:anim>
                                    <p:anim calcmode="lin" valueType="num">
                                      <p:cBhvr additive="base">
                                        <p:cTn id="33" dur="500" fill="hold"/>
                                        <p:tgtEl>
                                          <p:spTgt spid="69"/>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fill="hold"/>
                                        <p:tgtEl>
                                          <p:spTgt spid="64"/>
                                        </p:tgtEl>
                                        <p:attrNameLst>
                                          <p:attrName>ppt_x</p:attrName>
                                        </p:attrNameLst>
                                      </p:cBhvr>
                                      <p:tavLst>
                                        <p:tav tm="0">
                                          <p:val>
                                            <p:strVal val="#ppt_x"/>
                                          </p:val>
                                        </p:tav>
                                        <p:tav tm="100000">
                                          <p:val>
                                            <p:strVal val="#ppt_x"/>
                                          </p:val>
                                        </p:tav>
                                      </p:tavLst>
                                    </p:anim>
                                    <p:anim calcmode="lin" valueType="num">
                                      <p:cBhvr additive="base">
                                        <p:cTn id="37" dur="500" fill="hold"/>
                                        <p:tgtEl>
                                          <p:spTgt spid="64"/>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2" presetClass="entr" presetSubtype="2"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right)">
                                      <p:cBhvr>
                                        <p:cTn id="41" dur="500"/>
                                        <p:tgtEl>
                                          <p:spTgt spid="27"/>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right)">
                                      <p:cBhvr>
                                        <p:cTn id="44" dur="500"/>
                                        <p:tgtEl>
                                          <p:spTgt spid="7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right)">
                                      <p:cBhvr>
                                        <p:cTn id="47" dur="500"/>
                                        <p:tgtEl>
                                          <p:spTgt spid="31"/>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right)">
                                      <p:cBhvr>
                                        <p:cTn id="50" dur="500"/>
                                        <p:tgtEl>
                                          <p:spTgt spid="72"/>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right)">
                                      <p:cBhvr>
                                        <p:cTn id="53" dur="500"/>
                                        <p:tgtEl>
                                          <p:spTgt spid="35"/>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wipe(right)">
                                      <p:cBhvr>
                                        <p:cTn id="56" dur="500"/>
                                        <p:tgtEl>
                                          <p:spTgt spid="74"/>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righ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wipe(right)">
                                      <p:cBhvr>
                                        <p:cTn id="62" dur="500"/>
                                        <p:tgtEl>
                                          <p:spTgt spid="75"/>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left)">
                                      <p:cBhvr>
                                        <p:cTn id="81" dur="500"/>
                                        <p:tgtEl>
                                          <p:spTgt spid="38"/>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wipe(left)">
                                      <p:cBhvr>
                                        <p:cTn id="84" dur="500"/>
                                        <p:tgtEl>
                                          <p:spTgt spid="42"/>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left)">
                                      <p:cBhvr>
                                        <p:cTn id="8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P spid="64" grpId="0" animBg="1"/>
      <p:bldP spid="63" grpId="0" animBg="1"/>
      <p:bldP spid="27" grpId="0"/>
      <p:bldP spid="29" grpId="0"/>
      <p:bldP spid="30" grpId="0"/>
      <p:bldP spid="31" grpId="0"/>
      <p:bldP spid="33" grpId="0"/>
      <p:bldP spid="34" grpId="0"/>
      <p:bldP spid="35" grpId="0"/>
      <p:bldP spid="37" grpId="0"/>
      <p:bldP spid="38" grpId="0"/>
      <p:bldP spid="39" grpId="0"/>
      <p:bldP spid="41" grpId="0"/>
      <p:bldP spid="42" grpId="0"/>
      <p:bldP spid="71" grpId="0"/>
      <p:bldP spid="72" grpId="0"/>
      <p:bldP spid="74" grpId="0"/>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733071" y="695261"/>
            <a:ext cx="458165" cy="67611"/>
            <a:chOff x="11008409" y="6143528"/>
            <a:chExt cx="352370" cy="102724"/>
          </a:xfrm>
        </p:grpSpPr>
        <p:sp>
          <p:nvSpPr>
            <p:cNvPr id="33" name="Rectangle 32"/>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ext Placeholder 4"/>
          <p:cNvSpPr txBox="1">
            <a:spLocks/>
          </p:cNvSpPr>
          <p:nvPr/>
        </p:nvSpPr>
        <p:spPr>
          <a:xfrm>
            <a:off x="629307" y="828173"/>
            <a:ext cx="3468560" cy="454025"/>
          </a:xfrm>
          <a:prstGeom prst="rect">
            <a:avLst/>
          </a:prstGeom>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40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3200" dirty="0">
                <a:solidFill>
                  <a:srgbClr val="0B2D50"/>
                </a:solidFill>
                <a:latin typeface="Playfair Display Black" pitchFamily="2" charset="0"/>
                <a:ea typeface="Roboto" panose="02000000000000000000" pitchFamily="2" charset="0"/>
              </a:rPr>
              <a:t>ЗАГОЛОВОК</a:t>
            </a:r>
            <a:endParaRPr lang="en-US" sz="3200" dirty="0">
              <a:solidFill>
                <a:srgbClr val="0B2D50"/>
              </a:solidFill>
              <a:latin typeface="Playfair Display Black" pitchFamily="2" charset="0"/>
              <a:ea typeface="Roboto" panose="02000000000000000000" pitchFamily="2" charset="0"/>
            </a:endParaRPr>
          </a:p>
        </p:txBody>
      </p:sp>
      <p:grpSp>
        <p:nvGrpSpPr>
          <p:cNvPr id="71" name="Group 70"/>
          <p:cNvGrpSpPr/>
          <p:nvPr/>
        </p:nvGrpSpPr>
        <p:grpSpPr>
          <a:xfrm>
            <a:off x="1066800" y="3606142"/>
            <a:ext cx="3574720" cy="324957"/>
            <a:chOff x="0" y="3079578"/>
            <a:chExt cx="4267196" cy="324956"/>
          </a:xfrm>
        </p:grpSpPr>
        <p:sp>
          <p:nvSpPr>
            <p:cNvPr id="72" name="Rectangle 71"/>
            <p:cNvSpPr/>
            <p:nvPr/>
          </p:nvSpPr>
          <p:spPr>
            <a:xfrm>
              <a:off x="0" y="3079578"/>
              <a:ext cx="4267196" cy="324956"/>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p:cNvSpPr txBox="1"/>
            <p:nvPr/>
          </p:nvSpPr>
          <p:spPr>
            <a:xfrm>
              <a:off x="10700" y="3111251"/>
              <a:ext cx="1786021" cy="261609"/>
            </a:xfrm>
            <a:prstGeom prst="rect">
              <a:avLst/>
            </a:prstGeom>
            <a:noFill/>
          </p:spPr>
          <p:txBody>
            <a:bodyPr wrap="square" rtlCol="0">
              <a:spAutoFit/>
            </a:bodyPr>
            <a:lstStyle/>
            <a:p>
              <a:r>
                <a:rPr lang="id-ID" sz="1100" dirty="0">
                  <a:solidFill>
                    <a:schemeClr val="bg1"/>
                  </a:solidFill>
                </a:rPr>
                <a:t>Portofolio 1</a:t>
              </a:r>
              <a:endParaRPr lang="en-US" sz="1100" b="1" dirty="0">
                <a:solidFill>
                  <a:schemeClr val="bg1"/>
                </a:solidFill>
                <a:latin typeface="Raleway" panose="020B0503030101060003" pitchFamily="34" charset="0"/>
              </a:endParaRPr>
            </a:p>
          </p:txBody>
        </p:sp>
      </p:grpSp>
      <p:grpSp>
        <p:nvGrpSpPr>
          <p:cNvPr id="74" name="Group 73"/>
          <p:cNvGrpSpPr/>
          <p:nvPr/>
        </p:nvGrpSpPr>
        <p:grpSpPr>
          <a:xfrm>
            <a:off x="1063027" y="5466652"/>
            <a:ext cx="3576741" cy="324957"/>
            <a:chOff x="0" y="4956345"/>
            <a:chExt cx="4267196" cy="324956"/>
          </a:xfrm>
        </p:grpSpPr>
        <p:sp>
          <p:nvSpPr>
            <p:cNvPr id="75" name="Rectangle 74"/>
            <p:cNvSpPr/>
            <p:nvPr/>
          </p:nvSpPr>
          <p:spPr>
            <a:xfrm>
              <a:off x="0" y="4956345"/>
              <a:ext cx="4267196" cy="324956"/>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p:cNvSpPr txBox="1"/>
            <p:nvPr/>
          </p:nvSpPr>
          <p:spPr>
            <a:xfrm>
              <a:off x="10698" y="4988018"/>
              <a:ext cx="1786021" cy="261609"/>
            </a:xfrm>
            <a:prstGeom prst="rect">
              <a:avLst/>
            </a:prstGeom>
            <a:noFill/>
          </p:spPr>
          <p:txBody>
            <a:bodyPr wrap="square" rtlCol="0">
              <a:spAutoFit/>
            </a:bodyPr>
            <a:lstStyle/>
            <a:p>
              <a:r>
                <a:rPr lang="id-ID" sz="1100" dirty="0">
                  <a:solidFill>
                    <a:schemeClr val="bg1"/>
                  </a:solidFill>
                </a:rPr>
                <a:t>Portofolio 2</a:t>
              </a:r>
              <a:endParaRPr lang="en-US" sz="1100" b="1" dirty="0">
                <a:solidFill>
                  <a:schemeClr val="bg1"/>
                </a:solidFill>
                <a:latin typeface="Raleway" panose="020B0503030101060003" pitchFamily="34" charset="0"/>
              </a:endParaRPr>
            </a:p>
          </p:txBody>
        </p:sp>
      </p:grpSp>
      <p:grpSp>
        <p:nvGrpSpPr>
          <p:cNvPr id="77" name="Group 76"/>
          <p:cNvGrpSpPr/>
          <p:nvPr/>
        </p:nvGrpSpPr>
        <p:grpSpPr>
          <a:xfrm>
            <a:off x="4586696" y="2116431"/>
            <a:ext cx="2205401" cy="328963"/>
            <a:chOff x="4212930" y="4950301"/>
            <a:chExt cx="2833321" cy="324956"/>
          </a:xfrm>
        </p:grpSpPr>
        <p:sp>
          <p:nvSpPr>
            <p:cNvPr id="78" name="Rectangle 77"/>
            <p:cNvSpPr/>
            <p:nvPr/>
          </p:nvSpPr>
          <p:spPr>
            <a:xfrm>
              <a:off x="4267198" y="4950301"/>
              <a:ext cx="2779053" cy="324956"/>
            </a:xfrm>
            <a:prstGeom prst="rect">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p:cNvSpPr txBox="1"/>
            <p:nvPr/>
          </p:nvSpPr>
          <p:spPr>
            <a:xfrm>
              <a:off x="4212930" y="4981974"/>
              <a:ext cx="1786020" cy="258424"/>
            </a:xfrm>
            <a:prstGeom prst="rect">
              <a:avLst/>
            </a:prstGeom>
            <a:noFill/>
            <a:ln>
              <a:noFill/>
            </a:ln>
          </p:spPr>
          <p:txBody>
            <a:bodyPr wrap="square" rtlCol="0">
              <a:spAutoFit/>
            </a:bodyPr>
            <a:lstStyle/>
            <a:p>
              <a:r>
                <a:rPr lang="id-ID" sz="1100" dirty="0">
                  <a:solidFill>
                    <a:schemeClr val="bg1"/>
                  </a:solidFill>
                </a:rPr>
                <a:t>Portofolio 3</a:t>
              </a:r>
              <a:endParaRPr lang="en-US" sz="1100" dirty="0">
                <a:solidFill>
                  <a:schemeClr val="bg1"/>
                </a:solidFill>
                <a:latin typeface="Raleway" panose="020B0503030101060003" pitchFamily="34" charset="0"/>
              </a:endParaRPr>
            </a:p>
          </p:txBody>
        </p:sp>
      </p:grpSp>
      <p:grpSp>
        <p:nvGrpSpPr>
          <p:cNvPr id="2" name="Group 1"/>
          <p:cNvGrpSpPr/>
          <p:nvPr/>
        </p:nvGrpSpPr>
        <p:grpSpPr>
          <a:xfrm>
            <a:off x="6816379" y="5468597"/>
            <a:ext cx="2153183" cy="323013"/>
            <a:chOff x="6865012" y="5468585"/>
            <a:chExt cx="2153183" cy="323012"/>
          </a:xfrm>
        </p:grpSpPr>
        <p:sp>
          <p:nvSpPr>
            <p:cNvPr id="26" name="Rectangle 25"/>
            <p:cNvSpPr/>
            <p:nvPr/>
          </p:nvSpPr>
          <p:spPr>
            <a:xfrm>
              <a:off x="6865015" y="5468585"/>
              <a:ext cx="2153180" cy="323012"/>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6865012" y="5498314"/>
              <a:ext cx="1390203" cy="261609"/>
            </a:xfrm>
            <a:prstGeom prst="rect">
              <a:avLst/>
            </a:prstGeom>
            <a:noFill/>
            <a:ln>
              <a:noFill/>
            </a:ln>
          </p:spPr>
          <p:txBody>
            <a:bodyPr wrap="square" rtlCol="0">
              <a:spAutoFit/>
            </a:bodyPr>
            <a:lstStyle/>
            <a:p>
              <a:r>
                <a:rPr lang="id-ID" sz="1100" dirty="0">
                  <a:solidFill>
                    <a:schemeClr val="bg1"/>
                  </a:solidFill>
                </a:rPr>
                <a:t>Portofolio 4</a:t>
              </a:r>
              <a:endParaRPr lang="en-US" sz="1100" dirty="0">
                <a:solidFill>
                  <a:schemeClr val="bg1"/>
                </a:solidFill>
                <a:latin typeface="Raleway" panose="020B0503030101060003" pitchFamily="34" charset="0"/>
              </a:endParaRPr>
            </a:p>
          </p:txBody>
        </p:sp>
      </p:grpSp>
      <p:grpSp>
        <p:nvGrpSpPr>
          <p:cNvPr id="4" name="Group 3"/>
          <p:cNvGrpSpPr/>
          <p:nvPr/>
        </p:nvGrpSpPr>
        <p:grpSpPr>
          <a:xfrm>
            <a:off x="8991321" y="2116431"/>
            <a:ext cx="2138865" cy="323013"/>
            <a:chOff x="9091265" y="2071130"/>
            <a:chExt cx="2138865" cy="323012"/>
          </a:xfrm>
        </p:grpSpPr>
        <p:sp>
          <p:nvSpPr>
            <p:cNvPr id="31" name="Rectangle 30"/>
            <p:cNvSpPr/>
            <p:nvPr/>
          </p:nvSpPr>
          <p:spPr>
            <a:xfrm>
              <a:off x="9091265" y="2071130"/>
              <a:ext cx="2138865" cy="323012"/>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9129822" y="2105535"/>
              <a:ext cx="1390202" cy="261609"/>
            </a:xfrm>
            <a:prstGeom prst="rect">
              <a:avLst/>
            </a:prstGeom>
            <a:noFill/>
            <a:ln>
              <a:noFill/>
            </a:ln>
          </p:spPr>
          <p:txBody>
            <a:bodyPr wrap="square" rtlCol="0">
              <a:spAutoFit/>
            </a:bodyPr>
            <a:lstStyle/>
            <a:p>
              <a:r>
                <a:rPr lang="id-ID" sz="1100" dirty="0">
                  <a:solidFill>
                    <a:schemeClr val="bg1"/>
                  </a:solidFill>
                </a:rPr>
                <a:t>Portofolio 5</a:t>
              </a:r>
              <a:endParaRPr lang="en-US" sz="1100" dirty="0">
                <a:solidFill>
                  <a:schemeClr val="bg1"/>
                </a:solidFill>
                <a:latin typeface="Raleway" panose="020B0503030101060003" pitchFamily="34" charset="0"/>
              </a:endParaRPr>
            </a:p>
          </p:txBody>
        </p:sp>
      </p:grpSp>
      <p:grpSp>
        <p:nvGrpSpPr>
          <p:cNvPr id="3" name="Group 2"/>
          <p:cNvGrpSpPr/>
          <p:nvPr/>
        </p:nvGrpSpPr>
        <p:grpSpPr>
          <a:xfrm>
            <a:off x="8994544" y="3631007"/>
            <a:ext cx="2138865" cy="323013"/>
            <a:chOff x="9091265" y="3693459"/>
            <a:chExt cx="2138865" cy="323012"/>
          </a:xfrm>
        </p:grpSpPr>
        <p:sp>
          <p:nvSpPr>
            <p:cNvPr id="28" name="Rectangle 27"/>
            <p:cNvSpPr/>
            <p:nvPr/>
          </p:nvSpPr>
          <p:spPr>
            <a:xfrm>
              <a:off x="9091265" y="3693459"/>
              <a:ext cx="2138865" cy="323012"/>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9129822" y="3724160"/>
              <a:ext cx="1390202" cy="261609"/>
            </a:xfrm>
            <a:prstGeom prst="rect">
              <a:avLst/>
            </a:prstGeom>
            <a:noFill/>
            <a:ln>
              <a:noFill/>
            </a:ln>
          </p:spPr>
          <p:txBody>
            <a:bodyPr wrap="square" rtlCol="0">
              <a:spAutoFit/>
            </a:bodyPr>
            <a:lstStyle/>
            <a:p>
              <a:r>
                <a:rPr lang="id-ID" sz="1100" dirty="0">
                  <a:solidFill>
                    <a:schemeClr val="bg1"/>
                  </a:solidFill>
                </a:rPr>
                <a:t>Portofolio 6</a:t>
              </a:r>
              <a:endParaRPr lang="en-US" sz="1100" dirty="0">
                <a:solidFill>
                  <a:schemeClr val="bg1"/>
                </a:solidFill>
                <a:latin typeface="Raleway" panose="020B0503030101060003" pitchFamily="34" charset="0"/>
              </a:endParaRPr>
            </a:p>
          </p:txBody>
        </p:sp>
      </p:grpSp>
      <p:pic>
        <p:nvPicPr>
          <p:cNvPr id="57" name="Picture Placeholder 56">
            <a:extLst>
              <a:ext uri="{FF2B5EF4-FFF2-40B4-BE49-F238E27FC236}">
                <a16:creationId xmlns:a16="http://schemas.microsoft.com/office/drawing/2014/main" id="{C9880160-DA62-43A4-BC9B-1BC9BCEE1A99}"/>
              </a:ext>
            </a:extLst>
          </p:cNvPr>
          <p:cNvPicPr>
            <a:picLocks noGrp="1" noChangeAspect="1"/>
          </p:cNvPicPr>
          <p:nvPr>
            <p:ph type="pic" sz="quarter" idx="18"/>
          </p:nvPr>
        </p:nvPicPr>
        <p:blipFill>
          <a:blip r:embed="rId3"/>
          <a:srcRect t="11599" b="11599"/>
          <a:stretch>
            <a:fillRect/>
          </a:stretch>
        </p:blipFill>
        <p:spPr/>
      </p:pic>
      <p:pic>
        <p:nvPicPr>
          <p:cNvPr id="55" name="Picture Placeholder 54">
            <a:extLst>
              <a:ext uri="{FF2B5EF4-FFF2-40B4-BE49-F238E27FC236}">
                <a16:creationId xmlns:a16="http://schemas.microsoft.com/office/drawing/2014/main" id="{7F0950B1-C837-4B81-8B8E-C643822EE0EF}"/>
              </a:ext>
            </a:extLst>
          </p:cNvPr>
          <p:cNvPicPr>
            <a:picLocks noGrp="1" noChangeAspect="1"/>
          </p:cNvPicPr>
          <p:nvPr>
            <p:ph type="pic" sz="quarter" idx="17"/>
          </p:nvPr>
        </p:nvPicPr>
        <p:blipFill>
          <a:blip r:embed="rId4"/>
          <a:srcRect t="11173" b="11173"/>
          <a:stretch>
            <a:fillRect/>
          </a:stretch>
        </p:blipFill>
        <p:spPr/>
      </p:pic>
      <p:pic>
        <p:nvPicPr>
          <p:cNvPr id="53" name="Picture Placeholder 52">
            <a:extLst>
              <a:ext uri="{FF2B5EF4-FFF2-40B4-BE49-F238E27FC236}">
                <a16:creationId xmlns:a16="http://schemas.microsoft.com/office/drawing/2014/main" id="{93C7BC6D-8F8B-4054-9A4F-740E3DB5E97F}"/>
              </a:ext>
            </a:extLst>
          </p:cNvPr>
          <p:cNvPicPr>
            <a:picLocks noGrp="1" noChangeAspect="1"/>
          </p:cNvPicPr>
          <p:nvPr>
            <p:ph type="pic" sz="quarter" idx="13"/>
          </p:nvPr>
        </p:nvPicPr>
        <p:blipFill>
          <a:blip r:embed="rId5"/>
          <a:srcRect l="6134" r="6134"/>
          <a:stretch>
            <a:fillRect/>
          </a:stretch>
        </p:blipFill>
        <p:spPr/>
      </p:pic>
      <p:pic>
        <p:nvPicPr>
          <p:cNvPr id="59" name="Picture Placeholder 58">
            <a:extLst>
              <a:ext uri="{FF2B5EF4-FFF2-40B4-BE49-F238E27FC236}">
                <a16:creationId xmlns:a16="http://schemas.microsoft.com/office/drawing/2014/main" id="{E4FD2D60-9B18-4943-8C89-B50736D1FDAA}"/>
              </a:ext>
            </a:extLst>
          </p:cNvPr>
          <p:cNvPicPr>
            <a:picLocks noGrp="1" noChangeAspect="1"/>
          </p:cNvPicPr>
          <p:nvPr>
            <p:ph type="pic" sz="quarter" idx="15"/>
          </p:nvPr>
        </p:nvPicPr>
        <p:blipFill>
          <a:blip r:embed="rId6"/>
          <a:srcRect l="3083" r="3083"/>
          <a:stretch>
            <a:fillRect/>
          </a:stretch>
        </p:blipFill>
        <p:spPr/>
      </p:pic>
      <p:pic>
        <p:nvPicPr>
          <p:cNvPr id="61" name="Picture Placeholder 60">
            <a:extLst>
              <a:ext uri="{FF2B5EF4-FFF2-40B4-BE49-F238E27FC236}">
                <a16:creationId xmlns:a16="http://schemas.microsoft.com/office/drawing/2014/main" id="{7F47DEB2-47D3-4B8C-9B6E-16F2F4499170}"/>
              </a:ext>
            </a:extLst>
          </p:cNvPr>
          <p:cNvPicPr>
            <a:picLocks noGrp="1" noChangeAspect="1"/>
          </p:cNvPicPr>
          <p:nvPr>
            <p:ph type="pic" sz="quarter" idx="16"/>
          </p:nvPr>
        </p:nvPicPr>
        <p:blipFill>
          <a:blip r:embed="rId7"/>
          <a:srcRect l="16937" r="16937"/>
          <a:stretch>
            <a:fillRect/>
          </a:stretch>
        </p:blipFill>
        <p:spPr/>
      </p:pic>
      <p:pic>
        <p:nvPicPr>
          <p:cNvPr id="65" name="Picture Placeholder 64">
            <a:extLst>
              <a:ext uri="{FF2B5EF4-FFF2-40B4-BE49-F238E27FC236}">
                <a16:creationId xmlns:a16="http://schemas.microsoft.com/office/drawing/2014/main" id="{3C734AB7-101E-43F4-B750-B630945A1A11}"/>
              </a:ext>
            </a:extLst>
          </p:cNvPr>
          <p:cNvPicPr>
            <a:picLocks noGrp="1" noChangeAspect="1"/>
          </p:cNvPicPr>
          <p:nvPr>
            <p:ph type="pic" sz="quarter" idx="14"/>
          </p:nvPr>
        </p:nvPicPr>
        <p:blipFill>
          <a:blip r:embed="rId8"/>
          <a:srcRect l="13391" r="13391"/>
          <a:stretch>
            <a:fillRect/>
          </a:stretch>
        </p:blipFill>
        <p:spPr/>
      </p:pic>
    </p:spTree>
    <p:extLst>
      <p:ext uri="{BB962C8B-B14F-4D97-AF65-F5344CB8AC3E}">
        <p14:creationId xmlns:p14="http://schemas.microsoft.com/office/powerpoint/2010/main" val="1636959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wipe(left)">
                                      <p:cBhvr>
                                        <p:cTn id="15" dur="500"/>
                                        <p:tgtEl>
                                          <p:spTgt spid="7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 y="2536326"/>
            <a:ext cx="6481695" cy="1803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grpSp>
        <p:nvGrpSpPr>
          <p:cNvPr id="32" name="Group 31"/>
          <p:cNvGrpSpPr/>
          <p:nvPr/>
        </p:nvGrpSpPr>
        <p:grpSpPr>
          <a:xfrm>
            <a:off x="733071" y="4076869"/>
            <a:ext cx="458165" cy="67611"/>
            <a:chOff x="11008409" y="6143528"/>
            <a:chExt cx="352370" cy="102724"/>
          </a:xfrm>
        </p:grpSpPr>
        <p:sp>
          <p:nvSpPr>
            <p:cNvPr id="33" name="Rectangle 32"/>
            <p:cNvSpPr/>
            <p:nvPr userDrawn="1"/>
          </p:nvSpPr>
          <p:spPr>
            <a:xfrm>
              <a:off x="11008409" y="6143528"/>
              <a:ext cx="54850" cy="10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11107582" y="6143528"/>
              <a:ext cx="54850" cy="102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userDrawn="1"/>
          </p:nvSpPr>
          <p:spPr>
            <a:xfrm>
              <a:off x="11206756" y="6143528"/>
              <a:ext cx="54850" cy="1027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11305929" y="6143528"/>
              <a:ext cx="54850" cy="102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ext Placeholder 4"/>
          <p:cNvSpPr txBox="1">
            <a:spLocks/>
          </p:cNvSpPr>
          <p:nvPr/>
        </p:nvSpPr>
        <p:spPr>
          <a:xfrm>
            <a:off x="629307" y="2974977"/>
            <a:ext cx="4257018" cy="4540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40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solidFill>
                  <a:schemeClr val="bg1"/>
                </a:solidFill>
                <a:latin typeface="Playfair Display Black" pitchFamily="2" charset="0"/>
                <a:ea typeface="Roboto" panose="02000000000000000000" pitchFamily="2" charset="0"/>
              </a:rPr>
              <a:t>ЗАГОЛОВОК</a:t>
            </a:r>
            <a:endParaRPr lang="en-US" dirty="0">
              <a:solidFill>
                <a:schemeClr val="bg1"/>
              </a:solidFill>
              <a:latin typeface="Playfair Display Black" pitchFamily="2" charset="0"/>
              <a:ea typeface="Roboto" panose="02000000000000000000" pitchFamily="2" charset="0"/>
            </a:endParaRPr>
          </a:p>
        </p:txBody>
      </p:sp>
      <p:sp>
        <p:nvSpPr>
          <p:cNvPr id="63" name="TextBox 62"/>
          <p:cNvSpPr txBox="1"/>
          <p:nvPr/>
        </p:nvSpPr>
        <p:spPr>
          <a:xfrm>
            <a:off x="629307" y="3599047"/>
            <a:ext cx="5204963" cy="307777"/>
          </a:xfrm>
          <a:prstGeom prst="rect">
            <a:avLst/>
          </a:prstGeom>
          <a:noFill/>
        </p:spPr>
        <p:txBody>
          <a:bodyPr wrap="square" rtlCol="0">
            <a:spAutoFit/>
          </a:bodyPr>
          <a:lstStyle/>
          <a:p>
            <a:r>
              <a:rPr lang="en-US" sz="1400" b="0" i="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Lorem ipsum dolor sit </a:t>
            </a:r>
            <a:r>
              <a:rPr lang="en-US" sz="1400" b="0" i="0" dirty="0" err="1">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amet</a:t>
            </a:r>
            <a:r>
              <a:rPr lang="en-US" sz="1400" b="0" i="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en-US" sz="1400" b="0" i="0" dirty="0" err="1">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consectetur</a:t>
            </a:r>
            <a:r>
              <a:rPr lang="en-US" sz="1400" b="0" i="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en-US" sz="1400" b="0" i="0" dirty="0" err="1">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adipiscing</a:t>
            </a:r>
            <a:r>
              <a:rPr lang="en-US" sz="1400" b="0" i="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en-US" sz="1400" b="0" i="0" dirty="0" err="1">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elit</a:t>
            </a:r>
            <a:r>
              <a:rPr lang="en-US" sz="1400" b="0" i="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sed </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3" name="Group 2"/>
          <p:cNvGrpSpPr/>
          <p:nvPr/>
        </p:nvGrpSpPr>
        <p:grpSpPr>
          <a:xfrm>
            <a:off x="3871418" y="2120026"/>
            <a:ext cx="2610276" cy="291649"/>
            <a:chOff x="3871417" y="2120028"/>
            <a:chExt cx="2610276" cy="291649"/>
          </a:xfrm>
        </p:grpSpPr>
        <p:sp>
          <p:nvSpPr>
            <p:cNvPr id="64" name="Rectangle 63"/>
            <p:cNvSpPr/>
            <p:nvPr/>
          </p:nvSpPr>
          <p:spPr>
            <a:xfrm>
              <a:off x="3871418" y="2136913"/>
              <a:ext cx="2610275" cy="274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3871417" y="2120028"/>
              <a:ext cx="1659467" cy="276999"/>
            </a:xfrm>
            <a:prstGeom prst="rect">
              <a:avLst/>
            </a:prstGeom>
            <a:noFill/>
          </p:spPr>
          <p:txBody>
            <a:bodyPr wrap="square" rtlCol="0">
              <a:spAutoFit/>
            </a:bodyPr>
            <a:lstStyle/>
            <a:p>
              <a:r>
                <a:rPr lang="id-ID" sz="1200" dirty="0">
                  <a:solidFill>
                    <a:schemeClr val="bg1"/>
                  </a:solidFill>
                </a:rPr>
                <a:t>Portofolio 1</a:t>
              </a:r>
            </a:p>
          </p:txBody>
        </p:sp>
      </p:grpSp>
      <p:grpSp>
        <p:nvGrpSpPr>
          <p:cNvPr id="4" name="Group 3"/>
          <p:cNvGrpSpPr/>
          <p:nvPr/>
        </p:nvGrpSpPr>
        <p:grpSpPr>
          <a:xfrm>
            <a:off x="6599013" y="2120026"/>
            <a:ext cx="2610276" cy="291649"/>
            <a:chOff x="6599012" y="2120028"/>
            <a:chExt cx="2610276" cy="291649"/>
          </a:xfrm>
        </p:grpSpPr>
        <p:sp>
          <p:nvSpPr>
            <p:cNvPr id="65" name="Rectangle 64"/>
            <p:cNvSpPr/>
            <p:nvPr/>
          </p:nvSpPr>
          <p:spPr>
            <a:xfrm>
              <a:off x="6599013" y="2136913"/>
              <a:ext cx="2610275" cy="2747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6599012" y="2120028"/>
              <a:ext cx="1659467" cy="276999"/>
            </a:xfrm>
            <a:prstGeom prst="rect">
              <a:avLst/>
            </a:prstGeom>
            <a:noFill/>
          </p:spPr>
          <p:txBody>
            <a:bodyPr wrap="square" rtlCol="0">
              <a:spAutoFit/>
            </a:bodyPr>
            <a:lstStyle/>
            <a:p>
              <a:r>
                <a:rPr lang="id-ID" sz="1200" dirty="0">
                  <a:solidFill>
                    <a:schemeClr val="bg1"/>
                  </a:solidFill>
                </a:rPr>
                <a:t>Portofolio 2</a:t>
              </a:r>
            </a:p>
          </p:txBody>
        </p:sp>
      </p:grpSp>
      <p:grpSp>
        <p:nvGrpSpPr>
          <p:cNvPr id="6" name="Group 5"/>
          <p:cNvGrpSpPr/>
          <p:nvPr/>
        </p:nvGrpSpPr>
        <p:grpSpPr>
          <a:xfrm>
            <a:off x="6599013" y="4062224"/>
            <a:ext cx="2610276" cy="289415"/>
            <a:chOff x="6599012" y="4062219"/>
            <a:chExt cx="2610276" cy="289414"/>
          </a:xfrm>
        </p:grpSpPr>
        <p:sp>
          <p:nvSpPr>
            <p:cNvPr id="68" name="Rectangle 67"/>
            <p:cNvSpPr/>
            <p:nvPr/>
          </p:nvSpPr>
          <p:spPr>
            <a:xfrm>
              <a:off x="6599013" y="4076869"/>
              <a:ext cx="2610275" cy="274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6599012" y="4062219"/>
              <a:ext cx="1659467" cy="276998"/>
            </a:xfrm>
            <a:prstGeom prst="rect">
              <a:avLst/>
            </a:prstGeom>
            <a:noFill/>
          </p:spPr>
          <p:txBody>
            <a:bodyPr wrap="square" rtlCol="0">
              <a:spAutoFit/>
            </a:bodyPr>
            <a:lstStyle/>
            <a:p>
              <a:r>
                <a:rPr lang="id-ID" sz="1200" dirty="0">
                  <a:solidFill>
                    <a:schemeClr val="bg1"/>
                  </a:solidFill>
                </a:rPr>
                <a:t>Portofolio 3</a:t>
              </a:r>
            </a:p>
          </p:txBody>
        </p:sp>
      </p:grpSp>
      <p:grpSp>
        <p:nvGrpSpPr>
          <p:cNvPr id="8" name="Group 7"/>
          <p:cNvGrpSpPr/>
          <p:nvPr/>
        </p:nvGrpSpPr>
        <p:grpSpPr>
          <a:xfrm>
            <a:off x="9326605" y="4062219"/>
            <a:ext cx="2865395" cy="277836"/>
            <a:chOff x="9326606" y="4062219"/>
            <a:chExt cx="2865394" cy="277836"/>
          </a:xfrm>
        </p:grpSpPr>
        <p:sp>
          <p:nvSpPr>
            <p:cNvPr id="71" name="Rectangle 70"/>
            <p:cNvSpPr/>
            <p:nvPr/>
          </p:nvSpPr>
          <p:spPr>
            <a:xfrm>
              <a:off x="9326607" y="4065291"/>
              <a:ext cx="2865393" cy="2747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9326606" y="4062219"/>
              <a:ext cx="1659468" cy="276999"/>
            </a:xfrm>
            <a:prstGeom prst="rect">
              <a:avLst/>
            </a:prstGeom>
            <a:noFill/>
          </p:spPr>
          <p:txBody>
            <a:bodyPr wrap="square" rtlCol="0">
              <a:spAutoFit/>
            </a:bodyPr>
            <a:lstStyle/>
            <a:p>
              <a:r>
                <a:rPr lang="id-ID" sz="1200" dirty="0">
                  <a:solidFill>
                    <a:schemeClr val="bg1"/>
                  </a:solidFill>
                </a:rPr>
                <a:t>Portofolio 5</a:t>
              </a:r>
            </a:p>
          </p:txBody>
        </p:sp>
      </p:grpSp>
      <p:grpSp>
        <p:nvGrpSpPr>
          <p:cNvPr id="7" name="Group 6"/>
          <p:cNvGrpSpPr/>
          <p:nvPr/>
        </p:nvGrpSpPr>
        <p:grpSpPr>
          <a:xfrm>
            <a:off x="6599013" y="6581009"/>
            <a:ext cx="2610276" cy="276999"/>
            <a:chOff x="6599012" y="6581001"/>
            <a:chExt cx="2610276" cy="276998"/>
          </a:xfrm>
        </p:grpSpPr>
        <p:sp>
          <p:nvSpPr>
            <p:cNvPr id="70" name="Rectangle 69"/>
            <p:cNvSpPr/>
            <p:nvPr/>
          </p:nvSpPr>
          <p:spPr>
            <a:xfrm>
              <a:off x="6599013" y="6583235"/>
              <a:ext cx="2610275" cy="2747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6599012" y="6581001"/>
              <a:ext cx="1659467" cy="276998"/>
            </a:xfrm>
            <a:prstGeom prst="rect">
              <a:avLst/>
            </a:prstGeom>
            <a:noFill/>
          </p:spPr>
          <p:txBody>
            <a:bodyPr wrap="square" rtlCol="0">
              <a:spAutoFit/>
            </a:bodyPr>
            <a:lstStyle/>
            <a:p>
              <a:r>
                <a:rPr lang="id-ID" sz="1200" dirty="0">
                  <a:solidFill>
                    <a:schemeClr val="bg1"/>
                  </a:solidFill>
                </a:rPr>
                <a:t>Portofolio 4</a:t>
              </a:r>
            </a:p>
          </p:txBody>
        </p:sp>
      </p:grpSp>
      <p:sp>
        <p:nvSpPr>
          <p:cNvPr id="27" name="TextBox 34"/>
          <p:cNvSpPr txBox="1"/>
          <p:nvPr/>
        </p:nvSpPr>
        <p:spPr>
          <a:xfrm>
            <a:off x="629307" y="4806116"/>
            <a:ext cx="5204963" cy="573106"/>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50000"/>
              </a:lnSpc>
            </a:pPr>
            <a:r>
              <a:rPr lang="id-ID"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a:t>
            </a:r>
          </a:p>
        </p:txBody>
      </p:sp>
      <p:sp>
        <p:nvSpPr>
          <p:cNvPr id="5" name="Rectangle 4"/>
          <p:cNvSpPr/>
          <p:nvPr/>
        </p:nvSpPr>
        <p:spPr>
          <a:xfrm>
            <a:off x="733071" y="4738138"/>
            <a:ext cx="57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a:extLst>
              <a:ext uri="{FF2B5EF4-FFF2-40B4-BE49-F238E27FC236}">
                <a16:creationId xmlns:a16="http://schemas.microsoft.com/office/drawing/2014/main" id="{540483A7-D57C-430C-81B3-F2D0E590380B}"/>
              </a:ext>
            </a:extLst>
          </p:cNvPr>
          <p:cNvPicPr>
            <a:picLocks noGrp="1" noChangeAspect="1"/>
          </p:cNvPicPr>
          <p:nvPr>
            <p:ph type="pic" sz="quarter" idx="10"/>
          </p:nvPr>
        </p:nvPicPr>
        <p:blipFill>
          <a:blip r:embed="rId3"/>
          <a:srcRect t="2851" b="2851"/>
          <a:stretch>
            <a:fillRect/>
          </a:stretch>
        </p:blipFill>
        <p:spPr/>
      </p:pic>
      <p:pic>
        <p:nvPicPr>
          <p:cNvPr id="19" name="Picture Placeholder 18">
            <a:extLst>
              <a:ext uri="{FF2B5EF4-FFF2-40B4-BE49-F238E27FC236}">
                <a16:creationId xmlns:a16="http://schemas.microsoft.com/office/drawing/2014/main" id="{B2A219CD-5805-4FCC-9698-B934A2A05EFA}"/>
              </a:ext>
            </a:extLst>
          </p:cNvPr>
          <p:cNvPicPr>
            <a:picLocks noGrp="1" noChangeAspect="1"/>
          </p:cNvPicPr>
          <p:nvPr>
            <p:ph type="pic" sz="quarter" idx="11"/>
          </p:nvPr>
        </p:nvPicPr>
        <p:blipFill>
          <a:blip r:embed="rId4"/>
          <a:srcRect l="13906" r="13906"/>
          <a:stretch>
            <a:fillRect/>
          </a:stretch>
        </p:blipFill>
        <p:spPr/>
      </p:pic>
      <p:pic>
        <p:nvPicPr>
          <p:cNvPr id="17" name="Picture Placeholder 16">
            <a:extLst>
              <a:ext uri="{FF2B5EF4-FFF2-40B4-BE49-F238E27FC236}">
                <a16:creationId xmlns:a16="http://schemas.microsoft.com/office/drawing/2014/main" id="{B00E28CA-F455-4BCC-8D7D-C5F0AF33302E}"/>
              </a:ext>
            </a:extLst>
          </p:cNvPr>
          <p:cNvPicPr>
            <a:picLocks noGrp="1" noChangeAspect="1"/>
          </p:cNvPicPr>
          <p:nvPr>
            <p:ph type="pic" sz="quarter" idx="12"/>
          </p:nvPr>
        </p:nvPicPr>
        <p:blipFill>
          <a:blip r:embed="rId5"/>
          <a:srcRect t="4931" b="4931"/>
          <a:stretch>
            <a:fillRect/>
          </a:stretch>
        </p:blipFill>
        <p:spPr/>
      </p:pic>
      <p:pic>
        <p:nvPicPr>
          <p:cNvPr id="25" name="Picture Placeholder 24">
            <a:extLst>
              <a:ext uri="{FF2B5EF4-FFF2-40B4-BE49-F238E27FC236}">
                <a16:creationId xmlns:a16="http://schemas.microsoft.com/office/drawing/2014/main" id="{D205C737-3397-4EAA-88A7-DC58BEAB1D94}"/>
              </a:ext>
            </a:extLst>
          </p:cNvPr>
          <p:cNvPicPr>
            <a:picLocks noGrp="1" noChangeAspect="1"/>
          </p:cNvPicPr>
          <p:nvPr>
            <p:ph type="pic" sz="quarter" idx="14"/>
          </p:nvPr>
        </p:nvPicPr>
        <p:blipFill>
          <a:blip r:embed="rId6"/>
          <a:srcRect l="18380" r="18380"/>
          <a:stretch>
            <a:fillRect/>
          </a:stretch>
        </p:blipFill>
        <p:spPr/>
      </p:pic>
      <p:pic>
        <p:nvPicPr>
          <p:cNvPr id="34" name="Picture Placeholder 33">
            <a:extLst>
              <a:ext uri="{FF2B5EF4-FFF2-40B4-BE49-F238E27FC236}">
                <a16:creationId xmlns:a16="http://schemas.microsoft.com/office/drawing/2014/main" id="{10301A89-053D-4EBF-81BE-002EBB3B5F20}"/>
              </a:ext>
            </a:extLst>
          </p:cNvPr>
          <p:cNvPicPr>
            <a:picLocks noGrp="1" noChangeAspect="1"/>
          </p:cNvPicPr>
          <p:nvPr>
            <p:ph type="pic" sz="quarter" idx="13"/>
          </p:nvPr>
        </p:nvPicPr>
        <p:blipFill>
          <a:blip r:embed="rId7"/>
          <a:srcRect l="2043" r="2043"/>
          <a:stretch>
            <a:fillRect/>
          </a:stretch>
        </p:blipFill>
        <p:spPr/>
      </p:pic>
    </p:spTree>
    <p:extLst>
      <p:ext uri="{BB962C8B-B14F-4D97-AF65-F5344CB8AC3E}">
        <p14:creationId xmlns:p14="http://schemas.microsoft.com/office/powerpoint/2010/main" val="2944724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inVertical)">
                                      <p:cBhvr>
                                        <p:cTn id="11" dur="500"/>
                                        <p:tgtEl>
                                          <p:spTgt spid="3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7"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F4E6E461-A97D-472C-82E5-6E6044A6E32D}"/>
  <p:tag name="ATHENA.CUSTOMXMLCONTENT" val="&lt;?xml version=&quot;1.0&quot;?&gt;&lt;athena xmlns=&quot;http://schemas.microsoft.com/edu/athena&quot; version=&quot;0.1.4911.0&quot;&gt;&lt;timings duration=&quot;9507&quot;&gt;&lt;event time=&quot;1566&quot; type=&quot;OnNext&quot; clickIndex=&quot;0&quot; wacClickIndex=&quot;1&quot;/&gt;&lt;/timings&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83FED251-C4F1-44E6-A941-A50D97C293B1}"/>
  <p:tag name="ATHENA.CUSTOMXMLCONTENT" val="&lt;?xml version=&quot;1.0&quot;?&gt;&lt;athena xmlns=&quot;http://schemas.microsoft.com/edu/athena&quot; version=&quot;0.1.4911.0&quot;&gt;&lt;timings duration=&quot;16017&quot;&gt;&lt;event time=&quot;1550&quot; type=&quot;OnNext&quot; clickIndex=&quot;0&quot; wacClickIndex=&quot;1&quot;/&gt;&lt;/timings&gt;&lt;/athena&gt;"/>
</p:tagLst>
</file>

<file path=ppt/theme/theme1.xml><?xml version="1.0" encoding="utf-8"?>
<a:theme xmlns:a="http://schemas.openxmlformats.org/drawingml/2006/main" name="Office Theme">
  <a:themeElements>
    <a:clrScheme name="Custom 3">
      <a:dk1>
        <a:srgbClr val="0B2D50"/>
      </a:dk1>
      <a:lt1>
        <a:sysClr val="window" lastClr="FFFFFF"/>
      </a:lt1>
      <a:dk2>
        <a:srgbClr val="0B2D50"/>
      </a:dk2>
      <a:lt2>
        <a:srgbClr val="FFFFFF"/>
      </a:lt2>
      <a:accent1>
        <a:srgbClr val="C69F5A"/>
      </a:accent1>
      <a:accent2>
        <a:srgbClr val="AB1F03"/>
      </a:accent2>
      <a:accent3>
        <a:srgbClr val="86BAEE"/>
      </a:accent3>
      <a:accent4>
        <a:srgbClr val="0B2D50"/>
      </a:accent4>
      <a:accent5>
        <a:srgbClr val="1864B0"/>
      </a:accent5>
      <a:accent6>
        <a:srgbClr val="2A86E2"/>
      </a:accent6>
      <a:hlink>
        <a:srgbClr val="AB1F03"/>
      </a:hlink>
      <a:folHlink>
        <a:srgbClr val="C69F5A"/>
      </a:folHlink>
    </a:clrScheme>
    <a:fontScheme name="Custom 1">
      <a:majorFont>
        <a:latin typeface="Playfair Display"/>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athena xmlns="http://schemas.microsoft.com/edu/athena" version="0.1.4911.0">
  <media streamable="true" recordStart="90075" recordEnd="99582" recordLength="115599" audioOnly="true" timerOnly="true" start="90075" end="99582" audioFormat="00000000-0000-0000-0000-000000000000" audioRate="0" muted="false" volume="0.8" fadeIn="0" fadeOut="0" videoFormat="{34363248-0000-0010-8000-00AA00389B71}" videoRate="15" videoWidth="256" videoHeight="256"/>
</athena>
</file>

<file path=customXml/item2.xml><?xml version="1.0" encoding="utf-8"?>
<athena xmlns="http://schemas.microsoft.com/edu/athena" version="0.1.4911.0">
  <media streamable="true" recordStart="63984" recordEnd="77767" recordLength="115599" audioOnly="true" timerOnly="true" start="63984" end="77767" audioFormat="00000000-0000-0000-0000-000000000000" audioRate="0" muted="false" volume="0.8" fadeIn="0" fadeOut="0" videoFormat="{34363248-0000-0010-8000-00AA00389B71}" videoRate="15" videoWidth="256" videoHeight="256"/>
</athena>
</file>

<file path=customXml/item3.xml><?xml version="1.0" encoding="utf-8"?>
<athena xmlns="http://schemas.microsoft.com/edu/athena" version="0.1.4911.0">
  <timings duration="9507">
    <event time="1566" type="OnNext" clickIndex="0" wacClickIndex="1"/>
  </timings>
</athena>
</file>

<file path=customXml/item4.xml><?xml version="1.0" encoding="utf-8"?>
<athena xmlns="http://schemas.microsoft.com/edu/athena" version="0.1.4911.0">
  <timings duration="9507">
    <event time="1566" type="OnNext" clickIndex="0" wacClickIndex="1"/>
  </timings>
</athena>
</file>

<file path=customXml/item5.xml><?xml version="1.0" encoding="utf-8"?>
<athena xmlns="http://schemas.microsoft.com/edu/athena" version="0.1.4911.0">
  <media streamable="true" recordStart="90075" recordEnd="99582" recordLength="115599" audioOnly="true" timerOnly="true" start="90075" end="99582" audioFormat="00000000-0000-0000-0000-000000000000" audioRate="0" muted="false" volume="0.8" fadeIn="0" fadeOut="0" videoFormat="{34363248-0000-0010-8000-00AA00389B71}" videoRate="15" videoWidth="256" videoHeight="256"/>
</athena>
</file>

<file path=customXml/item6.xml><?xml version="1.0" encoding="utf-8"?>
<athena xmlns="http://schemas.microsoft.com/edu/athena" version="0.1.4911.0">
  <timings duration="16017">
    <event time="1550" type="OnNext" clickIndex="0" wacClickIndex="1"/>
  </timings>
</athena>
</file>

<file path=customXml/itemProps1.xml><?xml version="1.0" encoding="utf-8"?>
<ds:datastoreItem xmlns:ds="http://schemas.openxmlformats.org/officeDocument/2006/customXml" ds:itemID="{E926AE30-B987-4560-A51D-5195B17064D3}">
  <ds:schemaRefs>
    <ds:schemaRef ds:uri="http://schemas.microsoft.com/edu/athena"/>
  </ds:schemaRefs>
</ds:datastoreItem>
</file>

<file path=customXml/itemProps2.xml><?xml version="1.0" encoding="utf-8"?>
<ds:datastoreItem xmlns:ds="http://schemas.openxmlformats.org/officeDocument/2006/customXml" ds:itemID="{024365EC-7A98-4811-BC54-B19257123304}">
  <ds:schemaRefs>
    <ds:schemaRef ds:uri="http://schemas.microsoft.com/edu/athena"/>
  </ds:schemaRefs>
</ds:datastoreItem>
</file>

<file path=customXml/itemProps3.xml><?xml version="1.0" encoding="utf-8"?>
<ds:datastoreItem xmlns:ds="http://schemas.openxmlformats.org/officeDocument/2006/customXml" ds:itemID="{72644F7D-A74C-4130-9E2C-25C6EE1A8D08}">
  <ds:schemaRefs>
    <ds:schemaRef ds:uri="http://schemas.microsoft.com/edu/athena"/>
  </ds:schemaRefs>
</ds:datastoreItem>
</file>

<file path=customXml/itemProps4.xml><?xml version="1.0" encoding="utf-8"?>
<ds:datastoreItem xmlns:ds="http://schemas.openxmlformats.org/officeDocument/2006/customXml" ds:itemID="{F4E6E461-A97D-472C-82E5-6E6044A6E32D}">
  <ds:schemaRefs>
    <ds:schemaRef ds:uri="http://schemas.microsoft.com/edu/athena"/>
  </ds:schemaRefs>
</ds:datastoreItem>
</file>

<file path=customXml/itemProps5.xml><?xml version="1.0" encoding="utf-8"?>
<ds:datastoreItem xmlns:ds="http://schemas.openxmlformats.org/officeDocument/2006/customXml" ds:itemID="{EE9C4318-74B1-4BBF-910C-35454C754CD7}">
  <ds:schemaRefs>
    <ds:schemaRef ds:uri="http://schemas.microsoft.com/edu/athena"/>
  </ds:schemaRefs>
</ds:datastoreItem>
</file>

<file path=customXml/itemProps6.xml><?xml version="1.0" encoding="utf-8"?>
<ds:datastoreItem xmlns:ds="http://schemas.openxmlformats.org/officeDocument/2006/customXml" ds:itemID="{83FED251-C4F1-44E6-A941-A50D97C293B1}">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Theme</Template>
  <TotalTime>17933</TotalTime>
  <Words>1297</Words>
  <Application>Microsoft Office PowerPoint</Application>
  <PresentationFormat>Широкоэкранный</PresentationFormat>
  <Paragraphs>167</Paragraphs>
  <Slides>19</Slides>
  <Notes>3</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19</vt:i4>
      </vt:variant>
    </vt:vector>
  </HeadingPairs>
  <TitlesOfParts>
    <vt:vector size="30" baseType="lpstr">
      <vt:lpstr>Arial</vt:lpstr>
      <vt:lpstr>Calibri</vt:lpstr>
      <vt:lpstr>Gill Sans</vt:lpstr>
      <vt:lpstr>Open Sans</vt:lpstr>
      <vt:lpstr>Open Sans Light</vt:lpstr>
      <vt:lpstr>Playfair Display</vt:lpstr>
      <vt:lpstr>Playfair Display Black</vt:lpstr>
      <vt:lpstr>Raleway</vt:lpstr>
      <vt:lpstr>Roboto</vt:lpstr>
      <vt:lpstr>Signika Negative</vt:lpstr>
      <vt:lpstr>Office Theme</vt:lpstr>
      <vt:lpstr>НАЗВАНИЕ ПРЕЗЕНТАЦИИ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QW</dc:creator>
  <cp:lastModifiedBy>Малкарова Светлана Магометовна</cp:lastModifiedBy>
  <cp:revision>1253</cp:revision>
  <dcterms:created xsi:type="dcterms:W3CDTF">2015-06-18T02:30:01Z</dcterms:created>
  <dcterms:modified xsi:type="dcterms:W3CDTF">2021-03-26T08:31:36Z</dcterms:modified>
</cp:coreProperties>
</file>